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308" r:id="rId3"/>
    <p:sldId id="309" r:id="rId4"/>
    <p:sldId id="303" r:id="rId5"/>
    <p:sldId id="304" r:id="rId6"/>
    <p:sldId id="310" r:id="rId7"/>
    <p:sldId id="305" r:id="rId8"/>
    <p:sldId id="311" r:id="rId9"/>
    <p:sldId id="306" r:id="rId10"/>
    <p:sldId id="312" r:id="rId11"/>
    <p:sldId id="307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C6B"/>
    <a:srgbClr val="741A78"/>
    <a:srgbClr val="F7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7146" autoAdjust="0"/>
  </p:normalViewPr>
  <p:slideViewPr>
    <p:cSldViewPr snapToGrid="0">
      <p:cViewPr>
        <p:scale>
          <a:sx n="60" d="100"/>
          <a:sy n="60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713B6-69E9-49EC-B7A9-CD1B9CE4942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D591566-83BC-4090-A5DA-F156CEAB792B}">
      <dgm:prSet phldrT="[Text]"/>
      <dgm:spPr/>
      <dgm:t>
        <a:bodyPr/>
        <a:lstStyle/>
        <a:p>
          <a:r>
            <a:rPr lang="zh-CN" altLang="en-US" b="1" dirty="0" smtClean="0">
              <a:ea typeface="汉鼎简中楷" pitchFamily="49" charset="-122"/>
            </a:rPr>
            <a:t>经</a:t>
          </a:r>
          <a:endParaRPr lang="en-US" b="1" dirty="0"/>
        </a:p>
      </dgm:t>
    </dgm:pt>
    <dgm:pt modelId="{C506A617-2176-4116-8D10-182D0CDADB48}" type="parTrans" cxnId="{E6CE86D1-750F-4F31-85C1-80EBB0484451}">
      <dgm:prSet/>
      <dgm:spPr/>
      <dgm:t>
        <a:bodyPr/>
        <a:lstStyle/>
        <a:p>
          <a:endParaRPr lang="en-US"/>
        </a:p>
      </dgm:t>
    </dgm:pt>
    <dgm:pt modelId="{F837845F-999B-4C7B-ACD3-8D09992BF593}" type="sibTrans" cxnId="{E6CE86D1-750F-4F31-85C1-80EBB0484451}">
      <dgm:prSet/>
      <dgm:spPr/>
      <dgm:t>
        <a:bodyPr/>
        <a:lstStyle/>
        <a:p>
          <a:endParaRPr lang="en-US"/>
        </a:p>
      </dgm:t>
    </dgm:pt>
    <dgm:pt modelId="{F4267972-EEF4-4DBD-8140-C864B43820AC}">
      <dgm:prSet phldrT="[Text]"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B725BC4A-AE1E-4798-A3E8-2C761945FB2B}" type="parTrans" cxnId="{7E2AD049-3176-48DB-BADD-F970355456A9}">
      <dgm:prSet/>
      <dgm:spPr/>
      <dgm:t>
        <a:bodyPr/>
        <a:lstStyle/>
        <a:p>
          <a:endParaRPr lang="en-US"/>
        </a:p>
      </dgm:t>
    </dgm:pt>
    <dgm:pt modelId="{51EBB4B2-5123-4925-ABDA-D4A1F6ED1449}" type="sibTrans" cxnId="{7E2AD049-3176-48DB-BADD-F970355456A9}">
      <dgm:prSet/>
      <dgm:spPr/>
      <dgm:t>
        <a:bodyPr/>
        <a:lstStyle/>
        <a:p>
          <a:endParaRPr lang="en-US"/>
        </a:p>
      </dgm:t>
    </dgm:pt>
    <dgm:pt modelId="{2A1B5DFF-784C-449A-AA48-94BE3ED5CFF2}">
      <dgm:prSet phldrT="[Text]"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4A3DE76A-C8FF-4BF0-A1AA-AB0092B64D9D}" type="parTrans" cxnId="{D888EC1C-6E47-43E2-AF62-379423FFF8D6}">
      <dgm:prSet/>
      <dgm:spPr/>
      <dgm:t>
        <a:bodyPr/>
        <a:lstStyle/>
        <a:p>
          <a:endParaRPr lang="en-US"/>
        </a:p>
      </dgm:t>
    </dgm:pt>
    <dgm:pt modelId="{B9E7E87B-5E68-4A68-8C31-046BABA41CC4}" type="sibTrans" cxnId="{D888EC1C-6E47-43E2-AF62-379423FFF8D6}">
      <dgm:prSet/>
      <dgm:spPr/>
      <dgm:t>
        <a:bodyPr/>
        <a:lstStyle/>
        <a:p>
          <a:endParaRPr lang="en-US"/>
        </a:p>
      </dgm:t>
    </dgm:pt>
    <dgm:pt modelId="{2966FB3D-CC48-40CE-9E64-8AA6672AC65D}">
      <dgm:prSet phldrT="[Text]"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FC3543B2-7A98-4EEA-AC8A-E914C8241DA8}" type="parTrans" cxnId="{75E3EB79-C75B-48E0-B658-58422DA71EF9}">
      <dgm:prSet/>
      <dgm:spPr/>
      <dgm:t>
        <a:bodyPr/>
        <a:lstStyle/>
        <a:p>
          <a:endParaRPr lang="en-US"/>
        </a:p>
      </dgm:t>
    </dgm:pt>
    <dgm:pt modelId="{7E7F4F96-7A46-4FAF-BEBE-E325ECF00F33}" type="sibTrans" cxnId="{75E3EB79-C75B-48E0-B658-58422DA71EF9}">
      <dgm:prSet/>
      <dgm:spPr/>
      <dgm:t>
        <a:bodyPr/>
        <a:lstStyle/>
        <a:p>
          <a:endParaRPr lang="en-US"/>
        </a:p>
      </dgm:t>
    </dgm:pt>
    <dgm:pt modelId="{C84076E6-B7F9-4624-AEB7-54CB7CA8ED7F}">
      <dgm:prSet phldrT="[Text]"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C4DE3BE5-B7A9-473E-B672-D25F2A4896BF}" type="parTrans" cxnId="{F7A9B491-61F3-4821-958E-A0AB375A97F9}">
      <dgm:prSet/>
      <dgm:spPr/>
      <dgm:t>
        <a:bodyPr/>
        <a:lstStyle/>
        <a:p>
          <a:endParaRPr lang="en-US"/>
        </a:p>
      </dgm:t>
    </dgm:pt>
    <dgm:pt modelId="{9DC3195B-94C2-469A-BFDE-2C58D2356AE0}" type="sibTrans" cxnId="{F7A9B491-61F3-4821-958E-A0AB375A97F9}">
      <dgm:prSet/>
      <dgm:spPr/>
      <dgm:t>
        <a:bodyPr/>
        <a:lstStyle/>
        <a:p>
          <a:endParaRPr lang="en-US"/>
        </a:p>
      </dgm:t>
    </dgm:pt>
    <dgm:pt modelId="{1C627146-C77F-455F-ADE8-E150A9CB6925}">
      <dgm:prSet phldrT="[Text]"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C0AD86E8-8846-469E-B92E-93DA679F8D68}" type="parTrans" cxnId="{D639102E-369E-481D-98CF-447DFF1A18DE}">
      <dgm:prSet/>
      <dgm:spPr/>
      <dgm:t>
        <a:bodyPr/>
        <a:lstStyle/>
        <a:p>
          <a:endParaRPr lang="en-US"/>
        </a:p>
      </dgm:t>
    </dgm:pt>
    <dgm:pt modelId="{6B4198BF-EED5-43A3-B945-5828601032ED}" type="sibTrans" cxnId="{D639102E-369E-481D-98CF-447DFF1A18DE}">
      <dgm:prSet/>
      <dgm:spPr/>
      <dgm:t>
        <a:bodyPr/>
        <a:lstStyle/>
        <a:p>
          <a:endParaRPr lang="en-US"/>
        </a:p>
      </dgm:t>
    </dgm:pt>
    <dgm:pt modelId="{B4A22ED3-C862-4E71-B0AD-BA5DB9FB4567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71EB9DE2-29FE-4509-BB5F-5BACEEF8EDB4}" type="parTrans" cxnId="{BC433A66-A705-4E22-894F-98B287A455B9}">
      <dgm:prSet/>
      <dgm:spPr/>
      <dgm:t>
        <a:bodyPr/>
        <a:lstStyle/>
        <a:p>
          <a:endParaRPr lang="en-US"/>
        </a:p>
      </dgm:t>
    </dgm:pt>
    <dgm:pt modelId="{222FB2CA-C508-4A7D-A588-7D4EEA3756AE}" type="sibTrans" cxnId="{BC433A66-A705-4E22-894F-98B287A455B9}">
      <dgm:prSet/>
      <dgm:spPr/>
      <dgm:t>
        <a:bodyPr/>
        <a:lstStyle/>
        <a:p>
          <a:endParaRPr lang="en-US"/>
        </a:p>
      </dgm:t>
    </dgm:pt>
    <dgm:pt modelId="{E63BA4A5-E601-4AC6-9BF8-8B96D66C39FC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AC94CC31-DD7C-425D-96D2-C2D60DFF5196}" type="parTrans" cxnId="{0AA802D1-87B8-4DF1-B1AD-C51AB6A2E37C}">
      <dgm:prSet/>
      <dgm:spPr/>
      <dgm:t>
        <a:bodyPr/>
        <a:lstStyle/>
        <a:p>
          <a:endParaRPr lang="en-US"/>
        </a:p>
      </dgm:t>
    </dgm:pt>
    <dgm:pt modelId="{F7613E0E-7CAC-4A8B-A326-0C22F7C661BB}" type="sibTrans" cxnId="{0AA802D1-87B8-4DF1-B1AD-C51AB6A2E37C}">
      <dgm:prSet/>
      <dgm:spPr/>
      <dgm:t>
        <a:bodyPr/>
        <a:lstStyle/>
        <a:p>
          <a:endParaRPr lang="en-US"/>
        </a:p>
      </dgm:t>
    </dgm:pt>
    <dgm:pt modelId="{52CCA8B9-D512-47CC-AD44-D493BB8F4469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7B2B2002-D075-48CF-8D0A-B8FC1B3287D6}" type="parTrans" cxnId="{49B68178-3110-441B-B0A0-29296C3D8E63}">
      <dgm:prSet/>
      <dgm:spPr/>
      <dgm:t>
        <a:bodyPr/>
        <a:lstStyle/>
        <a:p>
          <a:endParaRPr lang="en-US"/>
        </a:p>
      </dgm:t>
    </dgm:pt>
    <dgm:pt modelId="{E281F151-065E-4CF0-A2B1-D30A3112563F}" type="sibTrans" cxnId="{49B68178-3110-441B-B0A0-29296C3D8E63}">
      <dgm:prSet/>
      <dgm:spPr/>
      <dgm:t>
        <a:bodyPr/>
        <a:lstStyle/>
        <a:p>
          <a:endParaRPr lang="en-US"/>
        </a:p>
      </dgm:t>
    </dgm:pt>
    <dgm:pt modelId="{A52AA411-C29C-4C9A-9B04-E13398824A58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05D78C8E-4E4D-46DB-9B41-EA1F2C4757BD}" type="parTrans" cxnId="{87A10DDD-3893-43B9-B5B7-CA4467594081}">
      <dgm:prSet/>
      <dgm:spPr/>
      <dgm:t>
        <a:bodyPr/>
        <a:lstStyle/>
        <a:p>
          <a:endParaRPr lang="en-US"/>
        </a:p>
      </dgm:t>
    </dgm:pt>
    <dgm:pt modelId="{B80A441F-6453-479D-BDF0-2D2777E56505}" type="sibTrans" cxnId="{87A10DDD-3893-43B9-B5B7-CA4467594081}">
      <dgm:prSet/>
      <dgm:spPr/>
      <dgm:t>
        <a:bodyPr/>
        <a:lstStyle/>
        <a:p>
          <a:endParaRPr lang="en-US"/>
        </a:p>
      </dgm:t>
    </dgm:pt>
    <dgm:pt modelId="{4C977082-B838-46E7-99FB-53A8B9E7937A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9AB3C257-1E87-4255-8DF9-1D28870DB915}" type="parTrans" cxnId="{BF6EAE02-0C8B-4EE0-9EDD-DCC55273850B}">
      <dgm:prSet/>
      <dgm:spPr/>
      <dgm:t>
        <a:bodyPr/>
        <a:lstStyle/>
        <a:p>
          <a:endParaRPr lang="en-US"/>
        </a:p>
      </dgm:t>
    </dgm:pt>
    <dgm:pt modelId="{19AB0CC4-1158-416B-B4D8-3EA535060680}" type="sibTrans" cxnId="{BF6EAE02-0C8B-4EE0-9EDD-DCC55273850B}">
      <dgm:prSet/>
      <dgm:spPr/>
      <dgm:t>
        <a:bodyPr/>
        <a:lstStyle/>
        <a:p>
          <a:endParaRPr lang="en-US"/>
        </a:p>
      </dgm:t>
    </dgm:pt>
    <dgm:pt modelId="{F95D0A98-D4D8-43E4-B06E-3A9476064507}">
      <dgm:prSet/>
      <dgm:spPr/>
      <dgm:t>
        <a:bodyPr/>
        <a:lstStyle/>
        <a:p>
          <a:r>
            <a:rPr lang="en-US" dirty="0" smtClean="0"/>
            <a:t>_____</a:t>
          </a:r>
        </a:p>
      </dgm:t>
    </dgm:pt>
    <dgm:pt modelId="{4749A5C4-879A-4AB1-AA9F-9A659108DB1E}" type="parTrans" cxnId="{6DF75CB2-EEC3-4873-B712-1763B17C6C71}">
      <dgm:prSet/>
      <dgm:spPr/>
      <dgm:t>
        <a:bodyPr/>
        <a:lstStyle/>
        <a:p>
          <a:endParaRPr lang="en-US"/>
        </a:p>
      </dgm:t>
    </dgm:pt>
    <dgm:pt modelId="{9E2313E0-017B-4333-9636-C3BCAC48E158}" type="sibTrans" cxnId="{6DF75CB2-EEC3-4873-B712-1763B17C6C71}">
      <dgm:prSet/>
      <dgm:spPr/>
      <dgm:t>
        <a:bodyPr/>
        <a:lstStyle/>
        <a:p>
          <a:endParaRPr lang="en-US"/>
        </a:p>
      </dgm:t>
    </dgm:pt>
    <dgm:pt modelId="{456D2D1E-ABDF-4D6D-8640-A0BF7C55D74D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3261C894-1B45-4EB8-B687-E42AA4901A43}" type="parTrans" cxnId="{26604A1F-F203-4033-AA5E-42A34FC44B6B}">
      <dgm:prSet/>
      <dgm:spPr/>
      <dgm:t>
        <a:bodyPr/>
        <a:lstStyle/>
        <a:p>
          <a:endParaRPr lang="en-US"/>
        </a:p>
      </dgm:t>
    </dgm:pt>
    <dgm:pt modelId="{8B761CFA-E208-4E33-9CBA-066958AF6B78}" type="sibTrans" cxnId="{26604A1F-F203-4033-AA5E-42A34FC44B6B}">
      <dgm:prSet/>
      <dgm:spPr/>
      <dgm:t>
        <a:bodyPr/>
        <a:lstStyle/>
        <a:p>
          <a:endParaRPr lang="en-US"/>
        </a:p>
      </dgm:t>
    </dgm:pt>
    <dgm:pt modelId="{31C7FB12-FD79-4466-A06D-8BA3B35147CC}" type="pres">
      <dgm:prSet presAssocID="{988713B6-69E9-49EC-B7A9-CD1B9CE494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986992-9307-4ED6-9D64-AAFAE7B9687F}" type="pres">
      <dgm:prSet presAssocID="{2D591566-83BC-4090-A5DA-F156CEAB792B}" presName="root1" presStyleCnt="0"/>
      <dgm:spPr/>
    </dgm:pt>
    <dgm:pt modelId="{D65A83CE-19FF-4902-9EAF-A3053F2D2631}" type="pres">
      <dgm:prSet presAssocID="{2D591566-83BC-4090-A5DA-F156CEAB792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18F5E-C2D6-4AB9-B165-44FB8A8F5363}" type="pres">
      <dgm:prSet presAssocID="{2D591566-83BC-4090-A5DA-F156CEAB792B}" presName="level2hierChild" presStyleCnt="0"/>
      <dgm:spPr/>
    </dgm:pt>
    <dgm:pt modelId="{04D784DF-BCF6-4886-A97C-B1C4F0EE8D02}" type="pres">
      <dgm:prSet presAssocID="{B725BC4A-AE1E-4798-A3E8-2C761945FB2B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A089CBF3-EEF1-4A0D-9818-92F40DC04EEB}" type="pres">
      <dgm:prSet presAssocID="{B725BC4A-AE1E-4798-A3E8-2C761945FB2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12FCC02-D1AF-473B-95F9-35B4E0FD40D2}" type="pres">
      <dgm:prSet presAssocID="{F4267972-EEF4-4DBD-8140-C864B43820AC}" presName="root2" presStyleCnt="0"/>
      <dgm:spPr/>
    </dgm:pt>
    <dgm:pt modelId="{1857792E-DF10-4A7F-AEB6-F27CF7A718BE}" type="pres">
      <dgm:prSet presAssocID="{F4267972-EEF4-4DBD-8140-C864B43820A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CFE26E-CC8B-4776-A1DD-48F7347B71BC}" type="pres">
      <dgm:prSet presAssocID="{F4267972-EEF4-4DBD-8140-C864B43820AC}" presName="level3hierChild" presStyleCnt="0"/>
      <dgm:spPr/>
    </dgm:pt>
    <dgm:pt modelId="{D4FF7663-46E2-47D1-A046-99AA521D46B6}" type="pres">
      <dgm:prSet presAssocID="{4A3DE76A-C8FF-4BF0-A1AA-AB0092B64D9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4441130-93E0-42FC-A129-62B7C302E750}" type="pres">
      <dgm:prSet presAssocID="{4A3DE76A-C8FF-4BF0-A1AA-AB0092B64D9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18B6E659-510B-480D-9CA9-DF0A9EB5E7C0}" type="pres">
      <dgm:prSet presAssocID="{2A1B5DFF-784C-449A-AA48-94BE3ED5CFF2}" presName="root2" presStyleCnt="0"/>
      <dgm:spPr/>
    </dgm:pt>
    <dgm:pt modelId="{EB3F43EF-FF66-41DF-92AE-E8DB4907EFA5}" type="pres">
      <dgm:prSet presAssocID="{2A1B5DFF-784C-449A-AA48-94BE3ED5CFF2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FB485-2181-4677-8B1D-0076DE693BE7}" type="pres">
      <dgm:prSet presAssocID="{2A1B5DFF-784C-449A-AA48-94BE3ED5CFF2}" presName="level3hierChild" presStyleCnt="0"/>
      <dgm:spPr/>
    </dgm:pt>
    <dgm:pt modelId="{356E8956-F91D-4055-A547-A8BAF35CA2D4}" type="pres">
      <dgm:prSet presAssocID="{FC3543B2-7A98-4EEA-AC8A-E914C8241DA8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F2F466A0-E539-4955-998A-CFE03A707CC6}" type="pres">
      <dgm:prSet presAssocID="{FC3543B2-7A98-4EEA-AC8A-E914C8241DA8}" presName="connTx" presStyleLbl="parChTrans1D3" presStyleIdx="1" presStyleCnt="5"/>
      <dgm:spPr/>
      <dgm:t>
        <a:bodyPr/>
        <a:lstStyle/>
        <a:p>
          <a:endParaRPr lang="en-US"/>
        </a:p>
      </dgm:t>
    </dgm:pt>
    <dgm:pt modelId="{CF7E6195-489A-4D18-BF1B-FFC8BBA294C0}" type="pres">
      <dgm:prSet presAssocID="{2966FB3D-CC48-40CE-9E64-8AA6672AC65D}" presName="root2" presStyleCnt="0"/>
      <dgm:spPr/>
    </dgm:pt>
    <dgm:pt modelId="{F0B61BE8-C11D-4A5F-BEE5-B3DB82EA5339}" type="pres">
      <dgm:prSet presAssocID="{2966FB3D-CC48-40CE-9E64-8AA6672AC65D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32B4F7-21DC-47BF-80FD-98E102BB230A}" type="pres">
      <dgm:prSet presAssocID="{2966FB3D-CC48-40CE-9E64-8AA6672AC65D}" presName="level3hierChild" presStyleCnt="0"/>
      <dgm:spPr/>
    </dgm:pt>
    <dgm:pt modelId="{FDE6FC2E-8B60-45A3-854C-0A148AF3264C}" type="pres">
      <dgm:prSet presAssocID="{7B2B2002-D075-48CF-8D0A-B8FC1B3287D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4B4AF339-F9FC-4F50-9541-C076D0C9AEB9}" type="pres">
      <dgm:prSet presAssocID="{7B2B2002-D075-48CF-8D0A-B8FC1B3287D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8CAAB89-146D-45CD-8D88-209EF78B59F9}" type="pres">
      <dgm:prSet presAssocID="{52CCA8B9-D512-47CC-AD44-D493BB8F4469}" presName="root2" presStyleCnt="0"/>
      <dgm:spPr/>
    </dgm:pt>
    <dgm:pt modelId="{983D72D2-46B1-4289-9839-1686837085BF}" type="pres">
      <dgm:prSet presAssocID="{52CCA8B9-D512-47CC-AD44-D493BB8F446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71D9DF-E6B6-4B9F-BFD5-5592509AA4C3}" type="pres">
      <dgm:prSet presAssocID="{52CCA8B9-D512-47CC-AD44-D493BB8F4469}" presName="level3hierChild" presStyleCnt="0"/>
      <dgm:spPr/>
    </dgm:pt>
    <dgm:pt modelId="{6B3EF953-4957-4CFE-A05E-42B2783AA19D}" type="pres">
      <dgm:prSet presAssocID="{C4DE3BE5-B7A9-473E-B672-D25F2A4896BF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5E1F03BC-46A5-42F5-B83C-C2F093E3E8B7}" type="pres">
      <dgm:prSet presAssocID="{C4DE3BE5-B7A9-473E-B672-D25F2A4896B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904F1C3-C89E-4584-97A0-9AB998054D0A}" type="pres">
      <dgm:prSet presAssocID="{C84076E6-B7F9-4624-AEB7-54CB7CA8ED7F}" presName="root2" presStyleCnt="0"/>
      <dgm:spPr/>
    </dgm:pt>
    <dgm:pt modelId="{4C78C22C-C7BD-41F4-A77E-9B65B16C391A}" type="pres">
      <dgm:prSet presAssocID="{C84076E6-B7F9-4624-AEB7-54CB7CA8ED7F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0C905-37B5-4C2A-925A-2AAEEC8744B7}" type="pres">
      <dgm:prSet presAssocID="{C84076E6-B7F9-4624-AEB7-54CB7CA8ED7F}" presName="level3hierChild" presStyleCnt="0"/>
      <dgm:spPr/>
    </dgm:pt>
    <dgm:pt modelId="{2F39E89A-D960-4E32-8D2F-17A556DBF0F3}" type="pres">
      <dgm:prSet presAssocID="{C0AD86E8-8846-469E-B92E-93DA679F8D68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6803BA00-BAE6-47D1-96F9-5386F9D21419}" type="pres">
      <dgm:prSet presAssocID="{C0AD86E8-8846-469E-B92E-93DA679F8D68}" presName="connTx" presStyleLbl="parChTrans1D3" presStyleIdx="2" presStyleCnt="5"/>
      <dgm:spPr/>
      <dgm:t>
        <a:bodyPr/>
        <a:lstStyle/>
        <a:p>
          <a:endParaRPr lang="en-US"/>
        </a:p>
      </dgm:t>
    </dgm:pt>
    <dgm:pt modelId="{92832CFE-007D-435C-8E33-F32B6A80D32C}" type="pres">
      <dgm:prSet presAssocID="{1C627146-C77F-455F-ADE8-E150A9CB6925}" presName="root2" presStyleCnt="0"/>
      <dgm:spPr/>
    </dgm:pt>
    <dgm:pt modelId="{EFE55E99-9A06-40C5-A61E-336B3887AACF}" type="pres">
      <dgm:prSet presAssocID="{1C627146-C77F-455F-ADE8-E150A9CB692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FEEC56-3546-4C51-8629-A11B08DDC697}" type="pres">
      <dgm:prSet presAssocID="{1C627146-C77F-455F-ADE8-E150A9CB6925}" presName="level3hierChild" presStyleCnt="0"/>
      <dgm:spPr/>
    </dgm:pt>
    <dgm:pt modelId="{DC99F473-62DB-4080-BF09-AEC6452BC370}" type="pres">
      <dgm:prSet presAssocID="{05D78C8E-4E4D-46DB-9B41-EA1F2C4757BD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2549C9C6-E407-4FD0-9BF3-E80E55C403D8}" type="pres">
      <dgm:prSet presAssocID="{05D78C8E-4E4D-46DB-9B41-EA1F2C4757BD}" presName="connTx" presStyleLbl="parChTrans1D3" presStyleIdx="3" presStyleCnt="5"/>
      <dgm:spPr/>
      <dgm:t>
        <a:bodyPr/>
        <a:lstStyle/>
        <a:p>
          <a:endParaRPr lang="en-US"/>
        </a:p>
      </dgm:t>
    </dgm:pt>
    <dgm:pt modelId="{C66EE948-DCFD-4F2E-BA69-26C3D7246FDC}" type="pres">
      <dgm:prSet presAssocID="{A52AA411-C29C-4C9A-9B04-E13398824A58}" presName="root2" presStyleCnt="0"/>
      <dgm:spPr/>
    </dgm:pt>
    <dgm:pt modelId="{D84A7812-2334-4AF0-B222-2C66A3830BCE}" type="pres">
      <dgm:prSet presAssocID="{A52AA411-C29C-4C9A-9B04-E13398824A58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69E3D-0B52-427A-B361-9546A06E37DD}" type="pres">
      <dgm:prSet presAssocID="{A52AA411-C29C-4C9A-9B04-E13398824A58}" presName="level3hierChild" presStyleCnt="0"/>
      <dgm:spPr/>
    </dgm:pt>
    <dgm:pt modelId="{9B0CA228-363B-4062-915E-1F1C5F61C27F}" type="pres">
      <dgm:prSet presAssocID="{9AB3C257-1E87-4255-8DF9-1D28870DB915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01A88BA0-95F4-44E3-8BF1-FD5A4F04CD64}" type="pres">
      <dgm:prSet presAssocID="{9AB3C257-1E87-4255-8DF9-1D28870DB915}" presName="connTx" presStyleLbl="parChTrans1D4" presStyleIdx="0" presStyleCnt="2"/>
      <dgm:spPr/>
      <dgm:t>
        <a:bodyPr/>
        <a:lstStyle/>
        <a:p>
          <a:endParaRPr lang="en-US"/>
        </a:p>
      </dgm:t>
    </dgm:pt>
    <dgm:pt modelId="{F44032F4-1166-4C62-9D11-DE9961BF5287}" type="pres">
      <dgm:prSet presAssocID="{4C977082-B838-46E7-99FB-53A8B9E7937A}" presName="root2" presStyleCnt="0"/>
      <dgm:spPr/>
    </dgm:pt>
    <dgm:pt modelId="{17EC4E11-4DB9-41C9-B287-344723E4641C}" type="pres">
      <dgm:prSet presAssocID="{4C977082-B838-46E7-99FB-53A8B9E7937A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50D2F-6A7E-4352-AE27-8A75B09FCA41}" type="pres">
      <dgm:prSet presAssocID="{4C977082-B838-46E7-99FB-53A8B9E7937A}" presName="level3hierChild" presStyleCnt="0"/>
      <dgm:spPr/>
    </dgm:pt>
    <dgm:pt modelId="{551C0937-9FCF-45DF-8642-089E0BAF6ABD}" type="pres">
      <dgm:prSet presAssocID="{4749A5C4-879A-4AB1-AA9F-9A659108DB1E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DE902841-7FD3-4E7C-AF93-A6190288BA80}" type="pres">
      <dgm:prSet presAssocID="{4749A5C4-879A-4AB1-AA9F-9A659108DB1E}" presName="connTx" presStyleLbl="parChTrans1D4" presStyleIdx="1" presStyleCnt="2"/>
      <dgm:spPr/>
      <dgm:t>
        <a:bodyPr/>
        <a:lstStyle/>
        <a:p>
          <a:endParaRPr lang="en-US"/>
        </a:p>
      </dgm:t>
    </dgm:pt>
    <dgm:pt modelId="{7E3FC54D-B172-4EAB-899D-9F434B0E60AF}" type="pres">
      <dgm:prSet presAssocID="{F95D0A98-D4D8-43E4-B06E-3A9476064507}" presName="root2" presStyleCnt="0"/>
      <dgm:spPr/>
    </dgm:pt>
    <dgm:pt modelId="{D989AD77-E242-4AB3-BEA1-3DB9A55E2153}" type="pres">
      <dgm:prSet presAssocID="{F95D0A98-D4D8-43E4-B06E-3A9476064507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751DD-FE1E-4D0E-A488-0FA5C2D31E2A}" type="pres">
      <dgm:prSet presAssocID="{F95D0A98-D4D8-43E4-B06E-3A9476064507}" presName="level3hierChild" presStyleCnt="0"/>
      <dgm:spPr/>
    </dgm:pt>
    <dgm:pt modelId="{DEF377DD-3B74-43E6-9FB8-EC2D7A78F40C}" type="pres">
      <dgm:prSet presAssocID="{71EB9DE2-29FE-4509-BB5F-5BACEEF8EDB4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FFA5C06-761D-41DE-BF35-0681C6AB39DA}" type="pres">
      <dgm:prSet presAssocID="{71EB9DE2-29FE-4509-BB5F-5BACEEF8EDB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F806497-A0B9-4ED7-AF8C-DC2EC869831A}" type="pres">
      <dgm:prSet presAssocID="{B4A22ED3-C862-4E71-B0AD-BA5DB9FB4567}" presName="root2" presStyleCnt="0"/>
      <dgm:spPr/>
    </dgm:pt>
    <dgm:pt modelId="{67F8089B-7DBF-4986-A4E2-AE4DC2882586}" type="pres">
      <dgm:prSet presAssocID="{B4A22ED3-C862-4E71-B0AD-BA5DB9FB456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E4167-CCFC-4DF5-8E63-FA598ABA87FB}" type="pres">
      <dgm:prSet presAssocID="{B4A22ED3-C862-4E71-B0AD-BA5DB9FB4567}" presName="level3hierChild" presStyleCnt="0"/>
      <dgm:spPr/>
    </dgm:pt>
    <dgm:pt modelId="{8EE58C73-A6C8-4D47-B0A8-8F465EBCC235}" type="pres">
      <dgm:prSet presAssocID="{3261C894-1B45-4EB8-B687-E42AA4901A43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1FCEF31C-560B-4CE2-A68D-E0D3DBD9609F}" type="pres">
      <dgm:prSet presAssocID="{3261C894-1B45-4EB8-B687-E42AA4901A43}" presName="connTx" presStyleLbl="parChTrans1D3" presStyleIdx="4" presStyleCnt="5"/>
      <dgm:spPr/>
      <dgm:t>
        <a:bodyPr/>
        <a:lstStyle/>
        <a:p>
          <a:endParaRPr lang="en-US"/>
        </a:p>
      </dgm:t>
    </dgm:pt>
    <dgm:pt modelId="{4DC03B8A-67AA-4E8F-84D3-F813AA261B7F}" type="pres">
      <dgm:prSet presAssocID="{456D2D1E-ABDF-4D6D-8640-A0BF7C55D74D}" presName="root2" presStyleCnt="0"/>
      <dgm:spPr/>
    </dgm:pt>
    <dgm:pt modelId="{BCE3A188-1CB0-428B-90F9-C3B7CCD6742C}" type="pres">
      <dgm:prSet presAssocID="{456D2D1E-ABDF-4D6D-8640-A0BF7C55D74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93A740-78EE-4789-890B-97F69E81CD1F}" type="pres">
      <dgm:prSet presAssocID="{456D2D1E-ABDF-4D6D-8640-A0BF7C55D74D}" presName="level3hierChild" presStyleCnt="0"/>
      <dgm:spPr/>
    </dgm:pt>
    <dgm:pt modelId="{E8B60F0F-0EDA-4AD1-8DE0-44A1BFDD4A24}" type="pres">
      <dgm:prSet presAssocID="{AC94CC31-DD7C-425D-96D2-C2D60DFF5196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CFC39A8B-DD70-446D-95A5-A15A6DCDB86D}" type="pres">
      <dgm:prSet presAssocID="{AC94CC31-DD7C-425D-96D2-C2D60DFF519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E8D7810-BC32-4423-8C8F-9A36D4BDCF8B}" type="pres">
      <dgm:prSet presAssocID="{E63BA4A5-E601-4AC6-9BF8-8B96D66C39FC}" presName="root2" presStyleCnt="0"/>
      <dgm:spPr/>
    </dgm:pt>
    <dgm:pt modelId="{EDBEAF8C-9C6F-45BF-AB38-F8FA9EB7CE68}" type="pres">
      <dgm:prSet presAssocID="{E63BA4A5-E601-4AC6-9BF8-8B96D66C39F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B829A-A127-4D2B-A44E-52764ED4107C}" type="pres">
      <dgm:prSet presAssocID="{E63BA4A5-E601-4AC6-9BF8-8B96D66C39FC}" presName="level3hierChild" presStyleCnt="0"/>
      <dgm:spPr/>
    </dgm:pt>
  </dgm:ptLst>
  <dgm:cxnLst>
    <dgm:cxn modelId="{C0A9BE60-60EE-420B-A4FC-388B0E0282A8}" type="presOf" srcId="{FC3543B2-7A98-4EEA-AC8A-E914C8241DA8}" destId="{356E8956-F91D-4055-A547-A8BAF35CA2D4}" srcOrd="0" destOrd="0" presId="urn:microsoft.com/office/officeart/2005/8/layout/hierarchy2"/>
    <dgm:cxn modelId="{6DF75CB2-EEC3-4873-B712-1763B17C6C71}" srcId="{A52AA411-C29C-4C9A-9B04-E13398824A58}" destId="{F95D0A98-D4D8-43E4-B06E-3A9476064507}" srcOrd="1" destOrd="0" parTransId="{4749A5C4-879A-4AB1-AA9F-9A659108DB1E}" sibTransId="{9E2313E0-017B-4333-9636-C3BCAC48E158}"/>
    <dgm:cxn modelId="{837559D3-BAD5-42EC-91E1-180FAEF3B9F5}" type="presOf" srcId="{C4DE3BE5-B7A9-473E-B672-D25F2A4896BF}" destId="{5E1F03BC-46A5-42F5-B83C-C2F093E3E8B7}" srcOrd="1" destOrd="0" presId="urn:microsoft.com/office/officeart/2005/8/layout/hierarchy2"/>
    <dgm:cxn modelId="{AED6B6FC-23EE-44C8-AD7F-8E8AAC452198}" type="presOf" srcId="{71EB9DE2-29FE-4509-BB5F-5BACEEF8EDB4}" destId="{DEF377DD-3B74-43E6-9FB8-EC2D7A78F40C}" srcOrd="0" destOrd="0" presId="urn:microsoft.com/office/officeart/2005/8/layout/hierarchy2"/>
    <dgm:cxn modelId="{C7FE99EE-7131-4D81-A0F5-F98BCF344711}" type="presOf" srcId="{F4267972-EEF4-4DBD-8140-C864B43820AC}" destId="{1857792E-DF10-4A7F-AEB6-F27CF7A718BE}" srcOrd="0" destOrd="0" presId="urn:microsoft.com/office/officeart/2005/8/layout/hierarchy2"/>
    <dgm:cxn modelId="{BF6EAE02-0C8B-4EE0-9EDD-DCC55273850B}" srcId="{A52AA411-C29C-4C9A-9B04-E13398824A58}" destId="{4C977082-B838-46E7-99FB-53A8B9E7937A}" srcOrd="0" destOrd="0" parTransId="{9AB3C257-1E87-4255-8DF9-1D28870DB915}" sibTransId="{19AB0CC4-1158-416B-B4D8-3EA535060680}"/>
    <dgm:cxn modelId="{6DA83EB1-A06E-41BA-87E8-7B81CAF05021}" type="presOf" srcId="{FC3543B2-7A98-4EEA-AC8A-E914C8241DA8}" destId="{F2F466A0-E539-4955-998A-CFE03A707CC6}" srcOrd="1" destOrd="0" presId="urn:microsoft.com/office/officeart/2005/8/layout/hierarchy2"/>
    <dgm:cxn modelId="{542C5301-357E-4E3F-B5CF-087A57A268D1}" type="presOf" srcId="{9AB3C257-1E87-4255-8DF9-1D28870DB915}" destId="{01A88BA0-95F4-44E3-8BF1-FD5A4F04CD64}" srcOrd="1" destOrd="0" presId="urn:microsoft.com/office/officeart/2005/8/layout/hierarchy2"/>
    <dgm:cxn modelId="{E6CE86D1-750F-4F31-85C1-80EBB0484451}" srcId="{988713B6-69E9-49EC-B7A9-CD1B9CE49422}" destId="{2D591566-83BC-4090-A5DA-F156CEAB792B}" srcOrd="0" destOrd="0" parTransId="{C506A617-2176-4116-8D10-182D0CDADB48}" sibTransId="{F837845F-999B-4C7B-ACD3-8D09992BF593}"/>
    <dgm:cxn modelId="{74AEC1C8-A39D-47E4-A988-8093DAC0851A}" type="presOf" srcId="{9AB3C257-1E87-4255-8DF9-1D28870DB915}" destId="{9B0CA228-363B-4062-915E-1F1C5F61C27F}" srcOrd="0" destOrd="0" presId="urn:microsoft.com/office/officeart/2005/8/layout/hierarchy2"/>
    <dgm:cxn modelId="{5A9645A3-C0F3-4E06-A116-8F9F3EFE9214}" type="presOf" srcId="{F95D0A98-D4D8-43E4-B06E-3A9476064507}" destId="{D989AD77-E242-4AB3-BEA1-3DB9A55E2153}" srcOrd="0" destOrd="0" presId="urn:microsoft.com/office/officeart/2005/8/layout/hierarchy2"/>
    <dgm:cxn modelId="{83A4FD90-91E3-40A8-BD71-70BA600EA4A2}" type="presOf" srcId="{71EB9DE2-29FE-4509-BB5F-5BACEEF8EDB4}" destId="{FFFA5C06-761D-41DE-BF35-0681C6AB39DA}" srcOrd="1" destOrd="0" presId="urn:microsoft.com/office/officeart/2005/8/layout/hierarchy2"/>
    <dgm:cxn modelId="{5776822C-99EF-4A7A-BB4E-894456800B4B}" type="presOf" srcId="{2966FB3D-CC48-40CE-9E64-8AA6672AC65D}" destId="{F0B61BE8-C11D-4A5F-BEE5-B3DB82EA5339}" srcOrd="0" destOrd="0" presId="urn:microsoft.com/office/officeart/2005/8/layout/hierarchy2"/>
    <dgm:cxn modelId="{C4E7611D-B2D8-4782-B39D-D92D9F2EFF3D}" type="presOf" srcId="{1C627146-C77F-455F-ADE8-E150A9CB6925}" destId="{EFE55E99-9A06-40C5-A61E-336B3887AACF}" srcOrd="0" destOrd="0" presId="urn:microsoft.com/office/officeart/2005/8/layout/hierarchy2"/>
    <dgm:cxn modelId="{E3E20513-3135-4198-8775-8F4C6F4DD396}" type="presOf" srcId="{2A1B5DFF-784C-449A-AA48-94BE3ED5CFF2}" destId="{EB3F43EF-FF66-41DF-92AE-E8DB4907EFA5}" srcOrd="0" destOrd="0" presId="urn:microsoft.com/office/officeart/2005/8/layout/hierarchy2"/>
    <dgm:cxn modelId="{2B00BD0E-7ACE-41E1-A4CB-A1F1FD008F61}" type="presOf" srcId="{52CCA8B9-D512-47CC-AD44-D493BB8F4469}" destId="{983D72D2-46B1-4289-9839-1686837085BF}" srcOrd="0" destOrd="0" presId="urn:microsoft.com/office/officeart/2005/8/layout/hierarchy2"/>
    <dgm:cxn modelId="{F37BB9AA-7A78-4787-9CDA-54138288EAF9}" type="presOf" srcId="{C84076E6-B7F9-4624-AEB7-54CB7CA8ED7F}" destId="{4C78C22C-C7BD-41F4-A77E-9B65B16C391A}" srcOrd="0" destOrd="0" presId="urn:microsoft.com/office/officeart/2005/8/layout/hierarchy2"/>
    <dgm:cxn modelId="{BC433A66-A705-4E22-894F-98B287A455B9}" srcId="{2D591566-83BC-4090-A5DA-F156CEAB792B}" destId="{B4A22ED3-C862-4E71-B0AD-BA5DB9FB4567}" srcOrd="3" destOrd="0" parTransId="{71EB9DE2-29FE-4509-BB5F-5BACEEF8EDB4}" sibTransId="{222FB2CA-C508-4A7D-A588-7D4EEA3756AE}"/>
    <dgm:cxn modelId="{EB096B99-E934-4127-B6DF-77FBD137DDA2}" type="presOf" srcId="{3261C894-1B45-4EB8-B687-E42AA4901A43}" destId="{8EE58C73-A6C8-4D47-B0A8-8F465EBCC235}" srcOrd="0" destOrd="0" presId="urn:microsoft.com/office/officeart/2005/8/layout/hierarchy2"/>
    <dgm:cxn modelId="{4AF3F455-B02B-45CE-81E5-BF53349C7645}" type="presOf" srcId="{B725BC4A-AE1E-4798-A3E8-2C761945FB2B}" destId="{04D784DF-BCF6-4886-A97C-B1C4F0EE8D02}" srcOrd="0" destOrd="0" presId="urn:microsoft.com/office/officeart/2005/8/layout/hierarchy2"/>
    <dgm:cxn modelId="{ECC968B4-47E9-4B84-A8E7-F0EB52C3D727}" type="presOf" srcId="{456D2D1E-ABDF-4D6D-8640-A0BF7C55D74D}" destId="{BCE3A188-1CB0-428B-90F9-C3B7CCD6742C}" srcOrd="0" destOrd="0" presId="urn:microsoft.com/office/officeart/2005/8/layout/hierarchy2"/>
    <dgm:cxn modelId="{87A10DDD-3893-43B9-B5B7-CA4467594081}" srcId="{C84076E6-B7F9-4624-AEB7-54CB7CA8ED7F}" destId="{A52AA411-C29C-4C9A-9B04-E13398824A58}" srcOrd="1" destOrd="0" parTransId="{05D78C8E-4E4D-46DB-9B41-EA1F2C4757BD}" sibTransId="{B80A441F-6453-479D-BDF0-2D2777E56505}"/>
    <dgm:cxn modelId="{49B68178-3110-441B-B0A0-29296C3D8E63}" srcId="{2D591566-83BC-4090-A5DA-F156CEAB792B}" destId="{52CCA8B9-D512-47CC-AD44-D493BB8F4469}" srcOrd="1" destOrd="0" parTransId="{7B2B2002-D075-48CF-8D0A-B8FC1B3287D6}" sibTransId="{E281F151-065E-4CF0-A2B1-D30A3112563F}"/>
    <dgm:cxn modelId="{6C932683-8F9C-4838-B1BC-766F2CB3D23C}" type="presOf" srcId="{AC94CC31-DD7C-425D-96D2-C2D60DFF5196}" destId="{E8B60F0F-0EDA-4AD1-8DE0-44A1BFDD4A24}" srcOrd="0" destOrd="0" presId="urn:microsoft.com/office/officeart/2005/8/layout/hierarchy2"/>
    <dgm:cxn modelId="{6C7FD416-C8D5-432F-9889-5DF5D40CF689}" type="presOf" srcId="{E63BA4A5-E601-4AC6-9BF8-8B96D66C39FC}" destId="{EDBEAF8C-9C6F-45BF-AB38-F8FA9EB7CE68}" srcOrd="0" destOrd="0" presId="urn:microsoft.com/office/officeart/2005/8/layout/hierarchy2"/>
    <dgm:cxn modelId="{D888EC1C-6E47-43E2-AF62-379423FFF8D6}" srcId="{F4267972-EEF4-4DBD-8140-C864B43820AC}" destId="{2A1B5DFF-784C-449A-AA48-94BE3ED5CFF2}" srcOrd="0" destOrd="0" parTransId="{4A3DE76A-C8FF-4BF0-A1AA-AB0092B64D9D}" sibTransId="{B9E7E87B-5E68-4A68-8C31-046BABA41CC4}"/>
    <dgm:cxn modelId="{1ABA56AB-EEEC-405E-AF2F-A9645AFAF283}" type="presOf" srcId="{4749A5C4-879A-4AB1-AA9F-9A659108DB1E}" destId="{DE902841-7FD3-4E7C-AF93-A6190288BA80}" srcOrd="1" destOrd="0" presId="urn:microsoft.com/office/officeart/2005/8/layout/hierarchy2"/>
    <dgm:cxn modelId="{36C6317F-90BD-4372-9A3D-63235DB046E2}" type="presOf" srcId="{2D591566-83BC-4090-A5DA-F156CEAB792B}" destId="{D65A83CE-19FF-4902-9EAF-A3053F2D2631}" srcOrd="0" destOrd="0" presId="urn:microsoft.com/office/officeart/2005/8/layout/hierarchy2"/>
    <dgm:cxn modelId="{80AE65A7-A67D-42DC-9098-12A2072A5136}" type="presOf" srcId="{C0AD86E8-8846-469E-B92E-93DA679F8D68}" destId="{2F39E89A-D960-4E32-8D2F-17A556DBF0F3}" srcOrd="0" destOrd="0" presId="urn:microsoft.com/office/officeart/2005/8/layout/hierarchy2"/>
    <dgm:cxn modelId="{797ECDB5-8AE2-482C-9333-37AC800E27BF}" type="presOf" srcId="{4C977082-B838-46E7-99FB-53A8B9E7937A}" destId="{17EC4E11-4DB9-41C9-B287-344723E4641C}" srcOrd="0" destOrd="0" presId="urn:microsoft.com/office/officeart/2005/8/layout/hierarchy2"/>
    <dgm:cxn modelId="{9A0F5D66-D5E0-44B4-8EB7-01FE9636582D}" type="presOf" srcId="{7B2B2002-D075-48CF-8D0A-B8FC1B3287D6}" destId="{FDE6FC2E-8B60-45A3-854C-0A148AF3264C}" srcOrd="0" destOrd="0" presId="urn:microsoft.com/office/officeart/2005/8/layout/hierarchy2"/>
    <dgm:cxn modelId="{B92A1F31-ED90-4D1E-939D-548F3F2555C2}" type="presOf" srcId="{A52AA411-C29C-4C9A-9B04-E13398824A58}" destId="{D84A7812-2334-4AF0-B222-2C66A3830BCE}" srcOrd="0" destOrd="0" presId="urn:microsoft.com/office/officeart/2005/8/layout/hierarchy2"/>
    <dgm:cxn modelId="{AA505CBF-F416-4DAC-BD23-5F586CC038BB}" type="presOf" srcId="{C0AD86E8-8846-469E-B92E-93DA679F8D68}" destId="{6803BA00-BAE6-47D1-96F9-5386F9D21419}" srcOrd="1" destOrd="0" presId="urn:microsoft.com/office/officeart/2005/8/layout/hierarchy2"/>
    <dgm:cxn modelId="{2745D1BC-1D1F-400E-8714-82E6468A83A6}" type="presOf" srcId="{7B2B2002-D075-48CF-8D0A-B8FC1B3287D6}" destId="{4B4AF339-F9FC-4F50-9541-C076D0C9AEB9}" srcOrd="1" destOrd="0" presId="urn:microsoft.com/office/officeart/2005/8/layout/hierarchy2"/>
    <dgm:cxn modelId="{935DE6B0-AECB-4EBA-B88D-DCD56CEC20B6}" type="presOf" srcId="{AC94CC31-DD7C-425D-96D2-C2D60DFF5196}" destId="{CFC39A8B-DD70-446D-95A5-A15A6DCDB86D}" srcOrd="1" destOrd="0" presId="urn:microsoft.com/office/officeart/2005/8/layout/hierarchy2"/>
    <dgm:cxn modelId="{26604A1F-F203-4033-AA5E-42A34FC44B6B}" srcId="{B4A22ED3-C862-4E71-B0AD-BA5DB9FB4567}" destId="{456D2D1E-ABDF-4D6D-8640-A0BF7C55D74D}" srcOrd="0" destOrd="0" parTransId="{3261C894-1B45-4EB8-B687-E42AA4901A43}" sibTransId="{8B761CFA-E208-4E33-9CBA-066958AF6B78}"/>
    <dgm:cxn modelId="{D639102E-369E-481D-98CF-447DFF1A18DE}" srcId="{C84076E6-B7F9-4624-AEB7-54CB7CA8ED7F}" destId="{1C627146-C77F-455F-ADE8-E150A9CB6925}" srcOrd="0" destOrd="0" parTransId="{C0AD86E8-8846-469E-B92E-93DA679F8D68}" sibTransId="{6B4198BF-EED5-43A3-B945-5828601032ED}"/>
    <dgm:cxn modelId="{386F9A38-5D8B-4BEC-A7AB-FC1867F65BDE}" type="presOf" srcId="{3261C894-1B45-4EB8-B687-E42AA4901A43}" destId="{1FCEF31C-560B-4CE2-A68D-E0D3DBD9609F}" srcOrd="1" destOrd="0" presId="urn:microsoft.com/office/officeart/2005/8/layout/hierarchy2"/>
    <dgm:cxn modelId="{ABD0225C-763D-45E9-85DF-AFB4299EF73C}" type="presOf" srcId="{4A3DE76A-C8FF-4BF0-A1AA-AB0092B64D9D}" destId="{44441130-93E0-42FC-A129-62B7C302E750}" srcOrd="1" destOrd="0" presId="urn:microsoft.com/office/officeart/2005/8/layout/hierarchy2"/>
    <dgm:cxn modelId="{A6357203-FEC7-408D-ACE9-D554987307C4}" type="presOf" srcId="{B725BC4A-AE1E-4798-A3E8-2C761945FB2B}" destId="{A089CBF3-EEF1-4A0D-9818-92F40DC04EEB}" srcOrd="1" destOrd="0" presId="urn:microsoft.com/office/officeart/2005/8/layout/hierarchy2"/>
    <dgm:cxn modelId="{F7A9B491-61F3-4821-958E-A0AB375A97F9}" srcId="{2D591566-83BC-4090-A5DA-F156CEAB792B}" destId="{C84076E6-B7F9-4624-AEB7-54CB7CA8ED7F}" srcOrd="2" destOrd="0" parTransId="{C4DE3BE5-B7A9-473E-B672-D25F2A4896BF}" sibTransId="{9DC3195B-94C2-469A-BFDE-2C58D2356AE0}"/>
    <dgm:cxn modelId="{260BFA08-3F9E-4CB1-8B03-B5F6C6982112}" type="presOf" srcId="{05D78C8E-4E4D-46DB-9B41-EA1F2C4757BD}" destId="{2549C9C6-E407-4FD0-9BF3-E80E55C403D8}" srcOrd="1" destOrd="0" presId="urn:microsoft.com/office/officeart/2005/8/layout/hierarchy2"/>
    <dgm:cxn modelId="{C035AD83-C03A-4838-AB21-22FB19DCD45F}" type="presOf" srcId="{4749A5C4-879A-4AB1-AA9F-9A659108DB1E}" destId="{551C0937-9FCF-45DF-8642-089E0BAF6ABD}" srcOrd="0" destOrd="0" presId="urn:microsoft.com/office/officeart/2005/8/layout/hierarchy2"/>
    <dgm:cxn modelId="{0EF3D3E0-B338-4344-B80C-8B67DDF5B31A}" type="presOf" srcId="{05D78C8E-4E4D-46DB-9B41-EA1F2C4757BD}" destId="{DC99F473-62DB-4080-BF09-AEC6452BC370}" srcOrd="0" destOrd="0" presId="urn:microsoft.com/office/officeart/2005/8/layout/hierarchy2"/>
    <dgm:cxn modelId="{0AA802D1-87B8-4DF1-B1AD-C51AB6A2E37C}" srcId="{2D591566-83BC-4090-A5DA-F156CEAB792B}" destId="{E63BA4A5-E601-4AC6-9BF8-8B96D66C39FC}" srcOrd="4" destOrd="0" parTransId="{AC94CC31-DD7C-425D-96D2-C2D60DFF5196}" sibTransId="{F7613E0E-7CAC-4A8B-A326-0C22F7C661BB}"/>
    <dgm:cxn modelId="{7E2AD049-3176-48DB-BADD-F970355456A9}" srcId="{2D591566-83BC-4090-A5DA-F156CEAB792B}" destId="{F4267972-EEF4-4DBD-8140-C864B43820AC}" srcOrd="0" destOrd="0" parTransId="{B725BC4A-AE1E-4798-A3E8-2C761945FB2B}" sibTransId="{51EBB4B2-5123-4925-ABDA-D4A1F6ED1449}"/>
    <dgm:cxn modelId="{75E3EB79-C75B-48E0-B658-58422DA71EF9}" srcId="{F4267972-EEF4-4DBD-8140-C864B43820AC}" destId="{2966FB3D-CC48-40CE-9E64-8AA6672AC65D}" srcOrd="1" destOrd="0" parTransId="{FC3543B2-7A98-4EEA-AC8A-E914C8241DA8}" sibTransId="{7E7F4F96-7A46-4FAF-BEBE-E325ECF00F33}"/>
    <dgm:cxn modelId="{114E9434-7A71-4895-9ACA-22CB4303D0AA}" type="presOf" srcId="{B4A22ED3-C862-4E71-B0AD-BA5DB9FB4567}" destId="{67F8089B-7DBF-4986-A4E2-AE4DC2882586}" srcOrd="0" destOrd="0" presId="urn:microsoft.com/office/officeart/2005/8/layout/hierarchy2"/>
    <dgm:cxn modelId="{2D852290-2993-425F-B625-7FA7C5FAE5B8}" type="presOf" srcId="{988713B6-69E9-49EC-B7A9-CD1B9CE49422}" destId="{31C7FB12-FD79-4466-A06D-8BA3B35147CC}" srcOrd="0" destOrd="0" presId="urn:microsoft.com/office/officeart/2005/8/layout/hierarchy2"/>
    <dgm:cxn modelId="{9E047324-E851-44B4-B4C0-A3A8416992BF}" type="presOf" srcId="{4A3DE76A-C8FF-4BF0-A1AA-AB0092B64D9D}" destId="{D4FF7663-46E2-47D1-A046-99AA521D46B6}" srcOrd="0" destOrd="0" presId="urn:microsoft.com/office/officeart/2005/8/layout/hierarchy2"/>
    <dgm:cxn modelId="{6681F50A-A7EB-4F58-BB0D-2DF7714043B4}" type="presOf" srcId="{C4DE3BE5-B7A9-473E-B672-D25F2A4896BF}" destId="{6B3EF953-4957-4CFE-A05E-42B2783AA19D}" srcOrd="0" destOrd="0" presId="urn:microsoft.com/office/officeart/2005/8/layout/hierarchy2"/>
    <dgm:cxn modelId="{002C5DA8-772E-4F83-A69C-9AD73EEF868F}" type="presParOf" srcId="{31C7FB12-FD79-4466-A06D-8BA3B35147CC}" destId="{97986992-9307-4ED6-9D64-AAFAE7B9687F}" srcOrd="0" destOrd="0" presId="urn:microsoft.com/office/officeart/2005/8/layout/hierarchy2"/>
    <dgm:cxn modelId="{6927888F-F005-4793-B689-EEBB63973884}" type="presParOf" srcId="{97986992-9307-4ED6-9D64-AAFAE7B9687F}" destId="{D65A83CE-19FF-4902-9EAF-A3053F2D2631}" srcOrd="0" destOrd="0" presId="urn:microsoft.com/office/officeart/2005/8/layout/hierarchy2"/>
    <dgm:cxn modelId="{DF4CEA5F-80D9-4471-B49C-1D8E5260F795}" type="presParOf" srcId="{97986992-9307-4ED6-9D64-AAFAE7B9687F}" destId="{58618F5E-C2D6-4AB9-B165-44FB8A8F5363}" srcOrd="1" destOrd="0" presId="urn:microsoft.com/office/officeart/2005/8/layout/hierarchy2"/>
    <dgm:cxn modelId="{1269860A-8EC3-4180-AE05-5E0318739988}" type="presParOf" srcId="{58618F5E-C2D6-4AB9-B165-44FB8A8F5363}" destId="{04D784DF-BCF6-4886-A97C-B1C4F0EE8D02}" srcOrd="0" destOrd="0" presId="urn:microsoft.com/office/officeart/2005/8/layout/hierarchy2"/>
    <dgm:cxn modelId="{922F6A59-200A-4AF8-922E-A9EFA8092FF1}" type="presParOf" srcId="{04D784DF-BCF6-4886-A97C-B1C4F0EE8D02}" destId="{A089CBF3-EEF1-4A0D-9818-92F40DC04EEB}" srcOrd="0" destOrd="0" presId="urn:microsoft.com/office/officeart/2005/8/layout/hierarchy2"/>
    <dgm:cxn modelId="{C0D9AC18-0A61-4A0C-9277-61141C08DCF8}" type="presParOf" srcId="{58618F5E-C2D6-4AB9-B165-44FB8A8F5363}" destId="{C12FCC02-D1AF-473B-95F9-35B4E0FD40D2}" srcOrd="1" destOrd="0" presId="urn:microsoft.com/office/officeart/2005/8/layout/hierarchy2"/>
    <dgm:cxn modelId="{CDE7FFA3-46BB-4EA2-8951-8AC20460979F}" type="presParOf" srcId="{C12FCC02-D1AF-473B-95F9-35B4E0FD40D2}" destId="{1857792E-DF10-4A7F-AEB6-F27CF7A718BE}" srcOrd="0" destOrd="0" presId="urn:microsoft.com/office/officeart/2005/8/layout/hierarchy2"/>
    <dgm:cxn modelId="{0F756642-CA06-4AC3-AA46-9AC696292005}" type="presParOf" srcId="{C12FCC02-D1AF-473B-95F9-35B4E0FD40D2}" destId="{6BCFE26E-CC8B-4776-A1DD-48F7347B71BC}" srcOrd="1" destOrd="0" presId="urn:microsoft.com/office/officeart/2005/8/layout/hierarchy2"/>
    <dgm:cxn modelId="{A2395B7B-B511-444B-AFE9-03359898B483}" type="presParOf" srcId="{6BCFE26E-CC8B-4776-A1DD-48F7347B71BC}" destId="{D4FF7663-46E2-47D1-A046-99AA521D46B6}" srcOrd="0" destOrd="0" presId="urn:microsoft.com/office/officeart/2005/8/layout/hierarchy2"/>
    <dgm:cxn modelId="{924ED060-CAB6-4899-8607-AA915A333A9D}" type="presParOf" srcId="{D4FF7663-46E2-47D1-A046-99AA521D46B6}" destId="{44441130-93E0-42FC-A129-62B7C302E750}" srcOrd="0" destOrd="0" presId="urn:microsoft.com/office/officeart/2005/8/layout/hierarchy2"/>
    <dgm:cxn modelId="{6FDC6E03-A80E-44D9-84EA-AFD04AECD59D}" type="presParOf" srcId="{6BCFE26E-CC8B-4776-A1DD-48F7347B71BC}" destId="{18B6E659-510B-480D-9CA9-DF0A9EB5E7C0}" srcOrd="1" destOrd="0" presId="urn:microsoft.com/office/officeart/2005/8/layout/hierarchy2"/>
    <dgm:cxn modelId="{0EAAEC0F-090F-440D-9EC8-61068D87C726}" type="presParOf" srcId="{18B6E659-510B-480D-9CA9-DF0A9EB5E7C0}" destId="{EB3F43EF-FF66-41DF-92AE-E8DB4907EFA5}" srcOrd="0" destOrd="0" presId="urn:microsoft.com/office/officeart/2005/8/layout/hierarchy2"/>
    <dgm:cxn modelId="{755DE379-C6C0-4BC9-A0DC-C4BAB8E4067A}" type="presParOf" srcId="{18B6E659-510B-480D-9CA9-DF0A9EB5E7C0}" destId="{8AAFB485-2181-4677-8B1D-0076DE693BE7}" srcOrd="1" destOrd="0" presId="urn:microsoft.com/office/officeart/2005/8/layout/hierarchy2"/>
    <dgm:cxn modelId="{A9403BF9-B5D5-4EF5-9800-B5B26EB33C28}" type="presParOf" srcId="{6BCFE26E-CC8B-4776-A1DD-48F7347B71BC}" destId="{356E8956-F91D-4055-A547-A8BAF35CA2D4}" srcOrd="2" destOrd="0" presId="urn:microsoft.com/office/officeart/2005/8/layout/hierarchy2"/>
    <dgm:cxn modelId="{D2E774AA-D3FE-4D89-B0A7-8226B217DB3B}" type="presParOf" srcId="{356E8956-F91D-4055-A547-A8BAF35CA2D4}" destId="{F2F466A0-E539-4955-998A-CFE03A707CC6}" srcOrd="0" destOrd="0" presId="urn:microsoft.com/office/officeart/2005/8/layout/hierarchy2"/>
    <dgm:cxn modelId="{C48BF9DD-FC0D-46CE-8D63-A904A02ECAF7}" type="presParOf" srcId="{6BCFE26E-CC8B-4776-A1DD-48F7347B71BC}" destId="{CF7E6195-489A-4D18-BF1B-FFC8BBA294C0}" srcOrd="3" destOrd="0" presId="urn:microsoft.com/office/officeart/2005/8/layout/hierarchy2"/>
    <dgm:cxn modelId="{5D726787-8C90-42BD-924C-A7230AA795B9}" type="presParOf" srcId="{CF7E6195-489A-4D18-BF1B-FFC8BBA294C0}" destId="{F0B61BE8-C11D-4A5F-BEE5-B3DB82EA5339}" srcOrd="0" destOrd="0" presId="urn:microsoft.com/office/officeart/2005/8/layout/hierarchy2"/>
    <dgm:cxn modelId="{F94F6159-4387-4C35-B069-FBF35F30981F}" type="presParOf" srcId="{CF7E6195-489A-4D18-BF1B-FFC8BBA294C0}" destId="{3E32B4F7-21DC-47BF-80FD-98E102BB230A}" srcOrd="1" destOrd="0" presId="urn:microsoft.com/office/officeart/2005/8/layout/hierarchy2"/>
    <dgm:cxn modelId="{B5847C61-3E0B-4430-95D2-8887D49E86C6}" type="presParOf" srcId="{58618F5E-C2D6-4AB9-B165-44FB8A8F5363}" destId="{FDE6FC2E-8B60-45A3-854C-0A148AF3264C}" srcOrd="2" destOrd="0" presId="urn:microsoft.com/office/officeart/2005/8/layout/hierarchy2"/>
    <dgm:cxn modelId="{96BE9642-1CD8-40BE-BDB2-60E2AFFAF2C7}" type="presParOf" srcId="{FDE6FC2E-8B60-45A3-854C-0A148AF3264C}" destId="{4B4AF339-F9FC-4F50-9541-C076D0C9AEB9}" srcOrd="0" destOrd="0" presId="urn:microsoft.com/office/officeart/2005/8/layout/hierarchy2"/>
    <dgm:cxn modelId="{2A93C1C2-3BC7-4047-9EEB-A22628CBBD05}" type="presParOf" srcId="{58618F5E-C2D6-4AB9-B165-44FB8A8F5363}" destId="{18CAAB89-146D-45CD-8D88-209EF78B59F9}" srcOrd="3" destOrd="0" presId="urn:microsoft.com/office/officeart/2005/8/layout/hierarchy2"/>
    <dgm:cxn modelId="{6087739C-71D6-4FF8-9A01-76CF16F53848}" type="presParOf" srcId="{18CAAB89-146D-45CD-8D88-209EF78B59F9}" destId="{983D72D2-46B1-4289-9839-1686837085BF}" srcOrd="0" destOrd="0" presId="urn:microsoft.com/office/officeart/2005/8/layout/hierarchy2"/>
    <dgm:cxn modelId="{CADA896F-9090-4941-AD00-E19F68FE6B2A}" type="presParOf" srcId="{18CAAB89-146D-45CD-8D88-209EF78B59F9}" destId="{9271D9DF-E6B6-4B9F-BFD5-5592509AA4C3}" srcOrd="1" destOrd="0" presId="urn:microsoft.com/office/officeart/2005/8/layout/hierarchy2"/>
    <dgm:cxn modelId="{629B30DD-C6FC-4CF6-86FF-4072136F17CE}" type="presParOf" srcId="{58618F5E-C2D6-4AB9-B165-44FB8A8F5363}" destId="{6B3EF953-4957-4CFE-A05E-42B2783AA19D}" srcOrd="4" destOrd="0" presId="urn:microsoft.com/office/officeart/2005/8/layout/hierarchy2"/>
    <dgm:cxn modelId="{9EBB1F54-3936-4D81-BD1C-93A6F9ACA76B}" type="presParOf" srcId="{6B3EF953-4957-4CFE-A05E-42B2783AA19D}" destId="{5E1F03BC-46A5-42F5-B83C-C2F093E3E8B7}" srcOrd="0" destOrd="0" presId="urn:microsoft.com/office/officeart/2005/8/layout/hierarchy2"/>
    <dgm:cxn modelId="{ED79F559-AB4A-447B-AD0B-6F5A9F2E7460}" type="presParOf" srcId="{58618F5E-C2D6-4AB9-B165-44FB8A8F5363}" destId="{2904F1C3-C89E-4584-97A0-9AB998054D0A}" srcOrd="5" destOrd="0" presId="urn:microsoft.com/office/officeart/2005/8/layout/hierarchy2"/>
    <dgm:cxn modelId="{F9391809-D0FE-45DA-87FA-36DB1BEF5E40}" type="presParOf" srcId="{2904F1C3-C89E-4584-97A0-9AB998054D0A}" destId="{4C78C22C-C7BD-41F4-A77E-9B65B16C391A}" srcOrd="0" destOrd="0" presId="urn:microsoft.com/office/officeart/2005/8/layout/hierarchy2"/>
    <dgm:cxn modelId="{BFD63755-C6A6-44C0-BB65-BE3B6694A7F9}" type="presParOf" srcId="{2904F1C3-C89E-4584-97A0-9AB998054D0A}" destId="{E0A0C905-37B5-4C2A-925A-2AAEEC8744B7}" srcOrd="1" destOrd="0" presId="urn:microsoft.com/office/officeart/2005/8/layout/hierarchy2"/>
    <dgm:cxn modelId="{3E0C410D-45FA-44CB-A004-F94758C184C5}" type="presParOf" srcId="{E0A0C905-37B5-4C2A-925A-2AAEEC8744B7}" destId="{2F39E89A-D960-4E32-8D2F-17A556DBF0F3}" srcOrd="0" destOrd="0" presId="urn:microsoft.com/office/officeart/2005/8/layout/hierarchy2"/>
    <dgm:cxn modelId="{FE6310CB-D6A3-452E-B9E7-3CE97A2E2C17}" type="presParOf" srcId="{2F39E89A-D960-4E32-8D2F-17A556DBF0F3}" destId="{6803BA00-BAE6-47D1-96F9-5386F9D21419}" srcOrd="0" destOrd="0" presId="urn:microsoft.com/office/officeart/2005/8/layout/hierarchy2"/>
    <dgm:cxn modelId="{3D62BF48-1164-4AB6-BC40-DC1354F244F7}" type="presParOf" srcId="{E0A0C905-37B5-4C2A-925A-2AAEEC8744B7}" destId="{92832CFE-007D-435C-8E33-F32B6A80D32C}" srcOrd="1" destOrd="0" presId="urn:microsoft.com/office/officeart/2005/8/layout/hierarchy2"/>
    <dgm:cxn modelId="{19BBADF3-A664-468B-9ED7-AB5ECB818FE7}" type="presParOf" srcId="{92832CFE-007D-435C-8E33-F32B6A80D32C}" destId="{EFE55E99-9A06-40C5-A61E-336B3887AACF}" srcOrd="0" destOrd="0" presId="urn:microsoft.com/office/officeart/2005/8/layout/hierarchy2"/>
    <dgm:cxn modelId="{17A7583B-E22A-45B2-9A8F-3A70857D395F}" type="presParOf" srcId="{92832CFE-007D-435C-8E33-F32B6A80D32C}" destId="{A9FEEC56-3546-4C51-8629-A11B08DDC697}" srcOrd="1" destOrd="0" presId="urn:microsoft.com/office/officeart/2005/8/layout/hierarchy2"/>
    <dgm:cxn modelId="{C1C4BBDD-CEC0-48EF-8FFF-CF0C4FEED511}" type="presParOf" srcId="{E0A0C905-37B5-4C2A-925A-2AAEEC8744B7}" destId="{DC99F473-62DB-4080-BF09-AEC6452BC370}" srcOrd="2" destOrd="0" presId="urn:microsoft.com/office/officeart/2005/8/layout/hierarchy2"/>
    <dgm:cxn modelId="{AA4C6A37-EA80-4EFE-9EF7-78EAB2C474D2}" type="presParOf" srcId="{DC99F473-62DB-4080-BF09-AEC6452BC370}" destId="{2549C9C6-E407-4FD0-9BF3-E80E55C403D8}" srcOrd="0" destOrd="0" presId="urn:microsoft.com/office/officeart/2005/8/layout/hierarchy2"/>
    <dgm:cxn modelId="{ADC9BFC1-1FBA-4C3F-9229-FE74964C71CA}" type="presParOf" srcId="{E0A0C905-37B5-4C2A-925A-2AAEEC8744B7}" destId="{C66EE948-DCFD-4F2E-BA69-26C3D7246FDC}" srcOrd="3" destOrd="0" presId="urn:microsoft.com/office/officeart/2005/8/layout/hierarchy2"/>
    <dgm:cxn modelId="{BC435E33-7413-43BD-9251-D781518E9550}" type="presParOf" srcId="{C66EE948-DCFD-4F2E-BA69-26C3D7246FDC}" destId="{D84A7812-2334-4AF0-B222-2C66A3830BCE}" srcOrd="0" destOrd="0" presId="urn:microsoft.com/office/officeart/2005/8/layout/hierarchy2"/>
    <dgm:cxn modelId="{F69F4737-1FA4-45F3-AB4A-99745E49DBD2}" type="presParOf" srcId="{C66EE948-DCFD-4F2E-BA69-26C3D7246FDC}" destId="{30369E3D-0B52-427A-B361-9546A06E37DD}" srcOrd="1" destOrd="0" presId="urn:microsoft.com/office/officeart/2005/8/layout/hierarchy2"/>
    <dgm:cxn modelId="{A0B78DBD-B25A-4FBC-9561-DE9A2FDCAACA}" type="presParOf" srcId="{30369E3D-0B52-427A-B361-9546A06E37DD}" destId="{9B0CA228-363B-4062-915E-1F1C5F61C27F}" srcOrd="0" destOrd="0" presId="urn:microsoft.com/office/officeart/2005/8/layout/hierarchy2"/>
    <dgm:cxn modelId="{F53B1B07-38F3-4B75-9AF5-FAF8CEDCE5E0}" type="presParOf" srcId="{9B0CA228-363B-4062-915E-1F1C5F61C27F}" destId="{01A88BA0-95F4-44E3-8BF1-FD5A4F04CD64}" srcOrd="0" destOrd="0" presId="urn:microsoft.com/office/officeart/2005/8/layout/hierarchy2"/>
    <dgm:cxn modelId="{227D745D-5DF8-421A-AF87-2FA02C95F13E}" type="presParOf" srcId="{30369E3D-0B52-427A-B361-9546A06E37DD}" destId="{F44032F4-1166-4C62-9D11-DE9961BF5287}" srcOrd="1" destOrd="0" presId="urn:microsoft.com/office/officeart/2005/8/layout/hierarchy2"/>
    <dgm:cxn modelId="{D2593DB2-D6D9-4FA9-AAF3-BB7BFD1BF860}" type="presParOf" srcId="{F44032F4-1166-4C62-9D11-DE9961BF5287}" destId="{17EC4E11-4DB9-41C9-B287-344723E4641C}" srcOrd="0" destOrd="0" presId="urn:microsoft.com/office/officeart/2005/8/layout/hierarchy2"/>
    <dgm:cxn modelId="{0D2A19E5-EA3A-4831-9679-3BA010811EEA}" type="presParOf" srcId="{F44032F4-1166-4C62-9D11-DE9961BF5287}" destId="{36950D2F-6A7E-4352-AE27-8A75B09FCA41}" srcOrd="1" destOrd="0" presId="urn:microsoft.com/office/officeart/2005/8/layout/hierarchy2"/>
    <dgm:cxn modelId="{4476AA5C-C610-4331-9DBD-FF84CF033982}" type="presParOf" srcId="{30369E3D-0B52-427A-B361-9546A06E37DD}" destId="{551C0937-9FCF-45DF-8642-089E0BAF6ABD}" srcOrd="2" destOrd="0" presId="urn:microsoft.com/office/officeart/2005/8/layout/hierarchy2"/>
    <dgm:cxn modelId="{A4A72E69-6915-44FA-BB19-D59E9C2738A8}" type="presParOf" srcId="{551C0937-9FCF-45DF-8642-089E0BAF6ABD}" destId="{DE902841-7FD3-4E7C-AF93-A6190288BA80}" srcOrd="0" destOrd="0" presId="urn:microsoft.com/office/officeart/2005/8/layout/hierarchy2"/>
    <dgm:cxn modelId="{997CBAF8-214B-40FF-8204-0EB6BEB5DF09}" type="presParOf" srcId="{30369E3D-0B52-427A-B361-9546A06E37DD}" destId="{7E3FC54D-B172-4EAB-899D-9F434B0E60AF}" srcOrd="3" destOrd="0" presId="urn:microsoft.com/office/officeart/2005/8/layout/hierarchy2"/>
    <dgm:cxn modelId="{5D720672-6A2C-4A4F-9E0A-87DAA88AA41E}" type="presParOf" srcId="{7E3FC54D-B172-4EAB-899D-9F434B0E60AF}" destId="{D989AD77-E242-4AB3-BEA1-3DB9A55E2153}" srcOrd="0" destOrd="0" presId="urn:microsoft.com/office/officeart/2005/8/layout/hierarchy2"/>
    <dgm:cxn modelId="{02E46912-552A-4B4D-87E6-92BD1732EF33}" type="presParOf" srcId="{7E3FC54D-B172-4EAB-899D-9F434B0E60AF}" destId="{8A9751DD-FE1E-4D0E-A488-0FA5C2D31E2A}" srcOrd="1" destOrd="0" presId="urn:microsoft.com/office/officeart/2005/8/layout/hierarchy2"/>
    <dgm:cxn modelId="{C9ACB5C7-2065-45E5-A4F6-50EFCC3671DD}" type="presParOf" srcId="{58618F5E-C2D6-4AB9-B165-44FB8A8F5363}" destId="{DEF377DD-3B74-43E6-9FB8-EC2D7A78F40C}" srcOrd="6" destOrd="0" presId="urn:microsoft.com/office/officeart/2005/8/layout/hierarchy2"/>
    <dgm:cxn modelId="{B958465F-BC72-4BCE-BCC4-39EC9BE83243}" type="presParOf" srcId="{DEF377DD-3B74-43E6-9FB8-EC2D7A78F40C}" destId="{FFFA5C06-761D-41DE-BF35-0681C6AB39DA}" srcOrd="0" destOrd="0" presId="urn:microsoft.com/office/officeart/2005/8/layout/hierarchy2"/>
    <dgm:cxn modelId="{CD2CF74B-46BD-4DC3-8439-97A8093D8A04}" type="presParOf" srcId="{58618F5E-C2D6-4AB9-B165-44FB8A8F5363}" destId="{9F806497-A0B9-4ED7-AF8C-DC2EC869831A}" srcOrd="7" destOrd="0" presId="urn:microsoft.com/office/officeart/2005/8/layout/hierarchy2"/>
    <dgm:cxn modelId="{0259C09A-D766-4EDF-A5D5-951A54F8F4AD}" type="presParOf" srcId="{9F806497-A0B9-4ED7-AF8C-DC2EC869831A}" destId="{67F8089B-7DBF-4986-A4E2-AE4DC2882586}" srcOrd="0" destOrd="0" presId="urn:microsoft.com/office/officeart/2005/8/layout/hierarchy2"/>
    <dgm:cxn modelId="{31C7BEE4-2287-4FB9-837F-5EE021D2ED70}" type="presParOf" srcId="{9F806497-A0B9-4ED7-AF8C-DC2EC869831A}" destId="{2C0E4167-CCFC-4DF5-8E63-FA598ABA87FB}" srcOrd="1" destOrd="0" presId="urn:microsoft.com/office/officeart/2005/8/layout/hierarchy2"/>
    <dgm:cxn modelId="{92334001-F64C-49C4-B2E6-6CFC726BB9FF}" type="presParOf" srcId="{2C0E4167-CCFC-4DF5-8E63-FA598ABA87FB}" destId="{8EE58C73-A6C8-4D47-B0A8-8F465EBCC235}" srcOrd="0" destOrd="0" presId="urn:microsoft.com/office/officeart/2005/8/layout/hierarchy2"/>
    <dgm:cxn modelId="{910F0496-EEC0-401F-8E89-64E31DA9CCED}" type="presParOf" srcId="{8EE58C73-A6C8-4D47-B0A8-8F465EBCC235}" destId="{1FCEF31C-560B-4CE2-A68D-E0D3DBD9609F}" srcOrd="0" destOrd="0" presId="urn:microsoft.com/office/officeart/2005/8/layout/hierarchy2"/>
    <dgm:cxn modelId="{8B5AA2E5-224A-46B0-8461-27EFCC64E8F1}" type="presParOf" srcId="{2C0E4167-CCFC-4DF5-8E63-FA598ABA87FB}" destId="{4DC03B8A-67AA-4E8F-84D3-F813AA261B7F}" srcOrd="1" destOrd="0" presId="urn:microsoft.com/office/officeart/2005/8/layout/hierarchy2"/>
    <dgm:cxn modelId="{FC667C3F-5599-42C4-A7FE-EF080A609B2E}" type="presParOf" srcId="{4DC03B8A-67AA-4E8F-84D3-F813AA261B7F}" destId="{BCE3A188-1CB0-428B-90F9-C3B7CCD6742C}" srcOrd="0" destOrd="0" presId="urn:microsoft.com/office/officeart/2005/8/layout/hierarchy2"/>
    <dgm:cxn modelId="{C588006D-142F-4439-8E44-AA28798871DF}" type="presParOf" srcId="{4DC03B8A-67AA-4E8F-84D3-F813AA261B7F}" destId="{5D93A740-78EE-4789-890B-97F69E81CD1F}" srcOrd="1" destOrd="0" presId="urn:microsoft.com/office/officeart/2005/8/layout/hierarchy2"/>
    <dgm:cxn modelId="{32240F3B-4A83-465B-8C0F-1F52E076588C}" type="presParOf" srcId="{58618F5E-C2D6-4AB9-B165-44FB8A8F5363}" destId="{E8B60F0F-0EDA-4AD1-8DE0-44A1BFDD4A24}" srcOrd="8" destOrd="0" presId="urn:microsoft.com/office/officeart/2005/8/layout/hierarchy2"/>
    <dgm:cxn modelId="{97655520-4F11-46F1-83BF-4F993EBB7770}" type="presParOf" srcId="{E8B60F0F-0EDA-4AD1-8DE0-44A1BFDD4A24}" destId="{CFC39A8B-DD70-446D-95A5-A15A6DCDB86D}" srcOrd="0" destOrd="0" presId="urn:microsoft.com/office/officeart/2005/8/layout/hierarchy2"/>
    <dgm:cxn modelId="{47DD01BF-7106-4A61-886B-569E7A2B3CD0}" type="presParOf" srcId="{58618F5E-C2D6-4AB9-B165-44FB8A8F5363}" destId="{2E8D7810-BC32-4423-8C8F-9A36D4BDCF8B}" srcOrd="9" destOrd="0" presId="urn:microsoft.com/office/officeart/2005/8/layout/hierarchy2"/>
    <dgm:cxn modelId="{137F168C-F825-4C94-869E-2F8A084C1CAE}" type="presParOf" srcId="{2E8D7810-BC32-4423-8C8F-9A36D4BDCF8B}" destId="{EDBEAF8C-9C6F-45BF-AB38-F8FA9EB7CE68}" srcOrd="0" destOrd="0" presId="urn:microsoft.com/office/officeart/2005/8/layout/hierarchy2"/>
    <dgm:cxn modelId="{26F6B502-32E1-4767-B50F-BFE45D2994FE}" type="presParOf" srcId="{2E8D7810-BC32-4423-8C8F-9A36D4BDCF8B}" destId="{8BFB829A-A127-4D2B-A44E-52764ED4107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8713B6-69E9-49EC-B7A9-CD1B9CE4942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2D591566-83BC-4090-A5DA-F156CEAB792B}">
      <dgm:prSet phldrT="[Text]"/>
      <dgm:spPr/>
      <dgm:t>
        <a:bodyPr/>
        <a:lstStyle/>
        <a:p>
          <a:r>
            <a:rPr lang="zh-CN" altLang="en-US" b="1" dirty="0" smtClean="0"/>
            <a:t>工</a:t>
          </a:r>
          <a:endParaRPr lang="en-US" b="1" dirty="0"/>
        </a:p>
      </dgm:t>
    </dgm:pt>
    <dgm:pt modelId="{C506A617-2176-4116-8D10-182D0CDADB48}" type="parTrans" cxnId="{E6CE86D1-750F-4F31-85C1-80EBB0484451}">
      <dgm:prSet/>
      <dgm:spPr/>
      <dgm:t>
        <a:bodyPr/>
        <a:lstStyle/>
        <a:p>
          <a:endParaRPr lang="en-US"/>
        </a:p>
      </dgm:t>
    </dgm:pt>
    <dgm:pt modelId="{F837845F-999B-4C7B-ACD3-8D09992BF593}" type="sibTrans" cxnId="{E6CE86D1-750F-4F31-85C1-80EBB0484451}">
      <dgm:prSet/>
      <dgm:spPr/>
      <dgm:t>
        <a:bodyPr/>
        <a:lstStyle/>
        <a:p>
          <a:endParaRPr lang="en-US"/>
        </a:p>
      </dgm:t>
    </dgm:pt>
    <dgm:pt modelId="{F4267972-EEF4-4DBD-8140-C864B43820AC}">
      <dgm:prSet phldrT="[Text]"/>
      <dgm:spPr/>
      <dgm:t>
        <a:bodyPr/>
        <a:lstStyle/>
        <a:p>
          <a:r>
            <a:rPr lang="zh-CN" altLang="en-US" dirty="0" smtClean="0"/>
            <a:t>招工</a:t>
          </a:r>
          <a:endParaRPr lang="en-US" dirty="0"/>
        </a:p>
      </dgm:t>
    </dgm:pt>
    <dgm:pt modelId="{B725BC4A-AE1E-4798-A3E8-2C761945FB2B}" type="parTrans" cxnId="{7E2AD049-3176-48DB-BADD-F970355456A9}">
      <dgm:prSet/>
      <dgm:spPr/>
      <dgm:t>
        <a:bodyPr/>
        <a:lstStyle/>
        <a:p>
          <a:endParaRPr lang="en-US"/>
        </a:p>
      </dgm:t>
    </dgm:pt>
    <dgm:pt modelId="{51EBB4B2-5123-4925-ABDA-D4A1F6ED1449}" type="sibTrans" cxnId="{7E2AD049-3176-48DB-BADD-F970355456A9}">
      <dgm:prSet/>
      <dgm:spPr/>
      <dgm:t>
        <a:bodyPr/>
        <a:lstStyle/>
        <a:p>
          <a:endParaRPr lang="en-US"/>
        </a:p>
      </dgm:t>
    </dgm:pt>
    <dgm:pt modelId="{2A1B5DFF-784C-449A-AA48-94BE3ED5CFF2}">
      <dgm:prSet phldrT="[Text]"/>
      <dgm:spPr/>
      <dgm:t>
        <a:bodyPr/>
        <a:lstStyle/>
        <a:p>
          <a:r>
            <a:rPr lang="zh-CN" altLang="en-US" dirty="0" smtClean="0"/>
            <a:t>招聘</a:t>
          </a:r>
          <a:endParaRPr lang="en-US" dirty="0"/>
        </a:p>
      </dgm:t>
    </dgm:pt>
    <dgm:pt modelId="{4A3DE76A-C8FF-4BF0-A1AA-AB0092B64D9D}" type="parTrans" cxnId="{D888EC1C-6E47-43E2-AF62-379423FFF8D6}">
      <dgm:prSet/>
      <dgm:spPr/>
      <dgm:t>
        <a:bodyPr/>
        <a:lstStyle/>
        <a:p>
          <a:endParaRPr lang="en-US"/>
        </a:p>
      </dgm:t>
    </dgm:pt>
    <dgm:pt modelId="{B9E7E87B-5E68-4A68-8C31-046BABA41CC4}" type="sibTrans" cxnId="{D888EC1C-6E47-43E2-AF62-379423FFF8D6}">
      <dgm:prSet/>
      <dgm:spPr/>
      <dgm:t>
        <a:bodyPr/>
        <a:lstStyle/>
        <a:p>
          <a:endParaRPr lang="en-US"/>
        </a:p>
      </dgm:t>
    </dgm:pt>
    <dgm:pt modelId="{2966FB3D-CC48-40CE-9E64-8AA6672AC65D}">
      <dgm:prSet phldrT="[Text]"/>
      <dgm:spPr/>
      <dgm:t>
        <a:bodyPr/>
        <a:lstStyle/>
        <a:p>
          <a:r>
            <a:rPr lang="zh-CN" altLang="en-US" dirty="0" smtClean="0"/>
            <a:t>应聘</a:t>
          </a:r>
          <a:endParaRPr lang="en-US" dirty="0"/>
        </a:p>
      </dgm:t>
    </dgm:pt>
    <dgm:pt modelId="{FC3543B2-7A98-4EEA-AC8A-E914C8241DA8}" type="parTrans" cxnId="{75E3EB79-C75B-48E0-B658-58422DA71EF9}">
      <dgm:prSet/>
      <dgm:spPr/>
      <dgm:t>
        <a:bodyPr/>
        <a:lstStyle/>
        <a:p>
          <a:endParaRPr lang="en-US"/>
        </a:p>
      </dgm:t>
    </dgm:pt>
    <dgm:pt modelId="{7E7F4F96-7A46-4FAF-BEBE-E325ECF00F33}" type="sibTrans" cxnId="{75E3EB79-C75B-48E0-B658-58422DA71EF9}">
      <dgm:prSet/>
      <dgm:spPr/>
      <dgm:t>
        <a:bodyPr/>
        <a:lstStyle/>
        <a:p>
          <a:endParaRPr lang="en-US"/>
        </a:p>
      </dgm:t>
    </dgm:pt>
    <dgm:pt modelId="{C84076E6-B7F9-4624-AEB7-54CB7CA8ED7F}">
      <dgm:prSet phldrT="[Text]"/>
      <dgm:spPr/>
      <dgm:t>
        <a:bodyPr/>
        <a:lstStyle/>
        <a:p>
          <a:r>
            <a:rPr lang="zh-CN" altLang="en-US" dirty="0" smtClean="0"/>
            <a:t>工程</a:t>
          </a:r>
          <a:endParaRPr lang="en-US" dirty="0"/>
        </a:p>
      </dgm:t>
    </dgm:pt>
    <dgm:pt modelId="{C4DE3BE5-B7A9-473E-B672-D25F2A4896BF}" type="parTrans" cxnId="{F7A9B491-61F3-4821-958E-A0AB375A97F9}">
      <dgm:prSet/>
      <dgm:spPr/>
      <dgm:t>
        <a:bodyPr/>
        <a:lstStyle/>
        <a:p>
          <a:endParaRPr lang="en-US"/>
        </a:p>
      </dgm:t>
    </dgm:pt>
    <dgm:pt modelId="{9DC3195B-94C2-469A-BFDE-2C58D2356AE0}" type="sibTrans" cxnId="{F7A9B491-61F3-4821-958E-A0AB375A97F9}">
      <dgm:prSet/>
      <dgm:spPr/>
      <dgm:t>
        <a:bodyPr/>
        <a:lstStyle/>
        <a:p>
          <a:endParaRPr lang="en-US"/>
        </a:p>
      </dgm:t>
    </dgm:pt>
    <dgm:pt modelId="{1C627146-C77F-455F-ADE8-E150A9CB6925}">
      <dgm:prSet phldrT="[Text]"/>
      <dgm:spPr/>
      <dgm:t>
        <a:bodyPr/>
        <a:lstStyle/>
        <a:p>
          <a:r>
            <a:rPr lang="zh-CN" altLang="en-US" dirty="0" smtClean="0"/>
            <a:t>程序</a:t>
          </a:r>
          <a:endParaRPr lang="en-US" dirty="0"/>
        </a:p>
      </dgm:t>
    </dgm:pt>
    <dgm:pt modelId="{C0AD86E8-8846-469E-B92E-93DA679F8D68}" type="parTrans" cxnId="{D639102E-369E-481D-98CF-447DFF1A18DE}">
      <dgm:prSet/>
      <dgm:spPr/>
      <dgm:t>
        <a:bodyPr/>
        <a:lstStyle/>
        <a:p>
          <a:endParaRPr lang="en-US"/>
        </a:p>
      </dgm:t>
    </dgm:pt>
    <dgm:pt modelId="{6B4198BF-EED5-43A3-B945-5828601032ED}" type="sibTrans" cxnId="{D639102E-369E-481D-98CF-447DFF1A18DE}">
      <dgm:prSet/>
      <dgm:spPr/>
      <dgm:t>
        <a:bodyPr/>
        <a:lstStyle/>
        <a:p>
          <a:endParaRPr lang="en-US"/>
        </a:p>
      </dgm:t>
    </dgm:pt>
    <dgm:pt modelId="{E63BA4A5-E601-4AC6-9BF8-8B96D66C39FC}">
      <dgm:prSet/>
      <dgm:spPr/>
      <dgm:t>
        <a:bodyPr/>
        <a:lstStyle/>
        <a:p>
          <a:r>
            <a:rPr lang="zh-CN" altLang="en-US" dirty="0" smtClean="0"/>
            <a:t>工作</a:t>
          </a:r>
          <a:endParaRPr lang="en-US" dirty="0"/>
        </a:p>
      </dgm:t>
    </dgm:pt>
    <dgm:pt modelId="{AC94CC31-DD7C-425D-96D2-C2D60DFF5196}" type="parTrans" cxnId="{0AA802D1-87B8-4DF1-B1AD-C51AB6A2E37C}">
      <dgm:prSet/>
      <dgm:spPr/>
      <dgm:t>
        <a:bodyPr/>
        <a:lstStyle/>
        <a:p>
          <a:endParaRPr lang="en-US"/>
        </a:p>
      </dgm:t>
    </dgm:pt>
    <dgm:pt modelId="{F7613E0E-7CAC-4A8B-A326-0C22F7C661BB}" type="sibTrans" cxnId="{0AA802D1-87B8-4DF1-B1AD-C51AB6A2E37C}">
      <dgm:prSet/>
      <dgm:spPr/>
      <dgm:t>
        <a:bodyPr/>
        <a:lstStyle/>
        <a:p>
          <a:endParaRPr lang="en-US"/>
        </a:p>
      </dgm:t>
    </dgm:pt>
    <dgm:pt modelId="{CF950863-CDBB-4B67-9140-3F45A06E5054}">
      <dgm:prSet/>
      <dgm:spPr/>
      <dgm:t>
        <a:bodyPr/>
        <a:lstStyle/>
        <a:p>
          <a:r>
            <a:rPr lang="zh-CN" altLang="en-US" dirty="0" smtClean="0"/>
            <a:t>工人</a:t>
          </a:r>
          <a:endParaRPr lang="en-US" dirty="0"/>
        </a:p>
      </dgm:t>
    </dgm:pt>
    <dgm:pt modelId="{58F873CD-F9E7-450B-B360-C653B36BABCF}" type="parTrans" cxnId="{6835F7EB-F545-4D5A-AC6F-6AAB381293B0}">
      <dgm:prSet/>
      <dgm:spPr/>
      <dgm:t>
        <a:bodyPr/>
        <a:lstStyle/>
        <a:p>
          <a:endParaRPr lang="en-US"/>
        </a:p>
      </dgm:t>
    </dgm:pt>
    <dgm:pt modelId="{EE02B7BF-0BE5-46E4-AB42-75FA86464E7A}" type="sibTrans" cxnId="{6835F7EB-F545-4D5A-AC6F-6AAB381293B0}">
      <dgm:prSet/>
      <dgm:spPr/>
      <dgm:t>
        <a:bodyPr/>
        <a:lstStyle/>
        <a:p>
          <a:endParaRPr lang="en-US"/>
        </a:p>
      </dgm:t>
    </dgm:pt>
    <dgm:pt modelId="{52CCA8B9-D512-47CC-AD44-D493BB8F4469}">
      <dgm:prSet/>
      <dgm:spPr/>
      <dgm:t>
        <a:bodyPr/>
        <a:lstStyle/>
        <a:p>
          <a:r>
            <a:rPr lang="zh-CN" altLang="en-US" dirty="0" smtClean="0"/>
            <a:t>工具</a:t>
          </a:r>
          <a:endParaRPr lang="en-US" dirty="0"/>
        </a:p>
      </dgm:t>
    </dgm:pt>
    <dgm:pt modelId="{7B2B2002-D075-48CF-8D0A-B8FC1B3287D6}" type="parTrans" cxnId="{49B68178-3110-441B-B0A0-29296C3D8E63}">
      <dgm:prSet/>
      <dgm:spPr/>
      <dgm:t>
        <a:bodyPr/>
        <a:lstStyle/>
        <a:p>
          <a:endParaRPr lang="en-US"/>
        </a:p>
      </dgm:t>
    </dgm:pt>
    <dgm:pt modelId="{E281F151-065E-4CF0-A2B1-D30A3112563F}" type="sibTrans" cxnId="{49B68178-3110-441B-B0A0-29296C3D8E63}">
      <dgm:prSet/>
      <dgm:spPr/>
      <dgm:t>
        <a:bodyPr/>
        <a:lstStyle/>
        <a:p>
          <a:endParaRPr lang="en-US"/>
        </a:p>
      </dgm:t>
    </dgm:pt>
    <dgm:pt modelId="{A52AA411-C29C-4C9A-9B04-E13398824A58}">
      <dgm:prSet/>
      <dgm:spPr/>
      <dgm:t>
        <a:bodyPr/>
        <a:lstStyle/>
        <a:p>
          <a:r>
            <a:rPr lang="zh-CN" altLang="en-US" dirty="0" smtClean="0"/>
            <a:t>工程师</a:t>
          </a:r>
          <a:endParaRPr lang="en-US" dirty="0"/>
        </a:p>
      </dgm:t>
    </dgm:pt>
    <dgm:pt modelId="{05D78C8E-4E4D-46DB-9B41-EA1F2C4757BD}" type="parTrans" cxnId="{87A10DDD-3893-43B9-B5B7-CA4467594081}">
      <dgm:prSet/>
      <dgm:spPr/>
      <dgm:t>
        <a:bodyPr/>
        <a:lstStyle/>
        <a:p>
          <a:endParaRPr lang="en-US"/>
        </a:p>
      </dgm:t>
    </dgm:pt>
    <dgm:pt modelId="{B80A441F-6453-479D-BDF0-2D2777E56505}" type="sibTrans" cxnId="{87A10DDD-3893-43B9-B5B7-CA4467594081}">
      <dgm:prSet/>
      <dgm:spPr/>
      <dgm:t>
        <a:bodyPr/>
        <a:lstStyle/>
        <a:p>
          <a:endParaRPr lang="en-US"/>
        </a:p>
      </dgm:t>
    </dgm:pt>
    <dgm:pt modelId="{4C977082-B838-46E7-99FB-53A8B9E7937A}">
      <dgm:prSet/>
      <dgm:spPr/>
      <dgm:t>
        <a:bodyPr/>
        <a:lstStyle/>
        <a:p>
          <a:r>
            <a:rPr lang="zh-CN" altLang="en-US" dirty="0" smtClean="0"/>
            <a:t>老师</a:t>
          </a:r>
          <a:endParaRPr lang="en-US" dirty="0"/>
        </a:p>
      </dgm:t>
    </dgm:pt>
    <dgm:pt modelId="{9AB3C257-1E87-4255-8DF9-1D28870DB915}" type="parTrans" cxnId="{BF6EAE02-0C8B-4EE0-9EDD-DCC55273850B}">
      <dgm:prSet/>
      <dgm:spPr/>
      <dgm:t>
        <a:bodyPr/>
        <a:lstStyle/>
        <a:p>
          <a:endParaRPr lang="en-US"/>
        </a:p>
      </dgm:t>
    </dgm:pt>
    <dgm:pt modelId="{19AB0CC4-1158-416B-B4D8-3EA535060680}" type="sibTrans" cxnId="{BF6EAE02-0C8B-4EE0-9EDD-DCC55273850B}">
      <dgm:prSet/>
      <dgm:spPr/>
      <dgm:t>
        <a:bodyPr/>
        <a:lstStyle/>
        <a:p>
          <a:endParaRPr lang="en-US"/>
        </a:p>
      </dgm:t>
    </dgm:pt>
    <dgm:pt modelId="{F95D0A98-D4D8-43E4-B06E-3A9476064507}">
      <dgm:prSet/>
      <dgm:spPr/>
      <dgm:t>
        <a:bodyPr/>
        <a:lstStyle/>
        <a:p>
          <a:r>
            <a:rPr lang="zh-CN" altLang="en-US" dirty="0" smtClean="0"/>
            <a:t>教师</a:t>
          </a:r>
          <a:endParaRPr lang="en-US" dirty="0" smtClean="0"/>
        </a:p>
      </dgm:t>
    </dgm:pt>
    <dgm:pt modelId="{4749A5C4-879A-4AB1-AA9F-9A659108DB1E}" type="parTrans" cxnId="{6DF75CB2-EEC3-4873-B712-1763B17C6C71}">
      <dgm:prSet/>
      <dgm:spPr/>
      <dgm:t>
        <a:bodyPr/>
        <a:lstStyle/>
        <a:p>
          <a:endParaRPr lang="en-US"/>
        </a:p>
      </dgm:t>
    </dgm:pt>
    <dgm:pt modelId="{9E2313E0-017B-4333-9636-C3BCAC48E158}" type="sibTrans" cxnId="{6DF75CB2-EEC3-4873-B712-1763B17C6C71}">
      <dgm:prSet/>
      <dgm:spPr/>
      <dgm:t>
        <a:bodyPr/>
        <a:lstStyle/>
        <a:p>
          <a:endParaRPr lang="en-US"/>
        </a:p>
      </dgm:t>
    </dgm:pt>
    <dgm:pt modelId="{16513BBC-BB93-49BF-914C-7810DEDB9EAE}">
      <dgm:prSet/>
      <dgm:spPr/>
      <dgm:t>
        <a:bodyPr/>
        <a:lstStyle/>
        <a:p>
          <a:r>
            <a:rPr lang="zh-CN" altLang="en-US" dirty="0" smtClean="0"/>
            <a:t>厂房</a:t>
          </a:r>
          <a:endParaRPr lang="en-US" dirty="0"/>
        </a:p>
      </dgm:t>
    </dgm:pt>
    <dgm:pt modelId="{5919B34B-C76D-4777-B9E8-5BBC10F4E89A}" type="parTrans" cxnId="{069CCC5D-B07F-42B2-B994-AD952592991F}">
      <dgm:prSet/>
      <dgm:spPr/>
      <dgm:t>
        <a:bodyPr/>
        <a:lstStyle/>
        <a:p>
          <a:endParaRPr lang="en-US"/>
        </a:p>
      </dgm:t>
    </dgm:pt>
    <dgm:pt modelId="{E24CB14F-9895-47AA-8C6F-47C5106FE9E5}" type="sibTrans" cxnId="{069CCC5D-B07F-42B2-B994-AD952592991F}">
      <dgm:prSet/>
      <dgm:spPr/>
      <dgm:t>
        <a:bodyPr/>
        <a:lstStyle/>
        <a:p>
          <a:endParaRPr lang="en-US"/>
        </a:p>
      </dgm:t>
    </dgm:pt>
    <dgm:pt modelId="{90F4EE0C-7511-4913-91BB-58E47EFAF248}">
      <dgm:prSet/>
      <dgm:spPr/>
      <dgm:t>
        <a:bodyPr/>
        <a:lstStyle/>
        <a:p>
          <a:r>
            <a:rPr lang="zh-CN" altLang="en-US" smtClean="0"/>
            <a:t>找工</a:t>
          </a:r>
          <a:endParaRPr lang="en-US" dirty="0"/>
        </a:p>
      </dgm:t>
    </dgm:pt>
    <dgm:pt modelId="{2EB0EA3E-75AF-43DB-881F-E3392C3015D0}" type="parTrans" cxnId="{289DA117-EC5F-4CA9-8407-02EAD49E02EE}">
      <dgm:prSet/>
      <dgm:spPr/>
      <dgm:t>
        <a:bodyPr/>
        <a:lstStyle/>
        <a:p>
          <a:endParaRPr lang="en-US"/>
        </a:p>
      </dgm:t>
    </dgm:pt>
    <dgm:pt modelId="{D7166475-A19C-452B-861F-ED1ECDDADAF0}" type="sibTrans" cxnId="{289DA117-EC5F-4CA9-8407-02EAD49E02EE}">
      <dgm:prSet/>
      <dgm:spPr/>
      <dgm:t>
        <a:bodyPr/>
        <a:lstStyle/>
        <a:p>
          <a:endParaRPr lang="en-US"/>
        </a:p>
      </dgm:t>
    </dgm:pt>
    <dgm:pt modelId="{92E0CEB1-ED95-4040-8022-6F329B9426F4}">
      <dgm:prSet/>
      <dgm:spPr/>
      <dgm:t>
        <a:bodyPr/>
        <a:lstStyle/>
        <a:p>
          <a:r>
            <a:rPr lang="zh-CN" altLang="en-US" dirty="0" smtClean="0"/>
            <a:t>找到</a:t>
          </a:r>
          <a:endParaRPr lang="en-US" dirty="0"/>
        </a:p>
      </dgm:t>
    </dgm:pt>
    <dgm:pt modelId="{8323FD7A-C938-4375-AC9D-6CD3B9193C3E}" type="parTrans" cxnId="{72E88EAC-6042-4968-AB18-BB7C84A07A44}">
      <dgm:prSet/>
      <dgm:spPr/>
      <dgm:t>
        <a:bodyPr/>
        <a:lstStyle/>
        <a:p>
          <a:endParaRPr lang="en-US"/>
        </a:p>
      </dgm:t>
    </dgm:pt>
    <dgm:pt modelId="{2FFD1602-ACCF-4F9A-BB79-A9054C632E5C}" type="sibTrans" cxnId="{72E88EAC-6042-4968-AB18-BB7C84A07A44}">
      <dgm:prSet/>
      <dgm:spPr/>
      <dgm:t>
        <a:bodyPr/>
        <a:lstStyle/>
        <a:p>
          <a:endParaRPr lang="en-US"/>
        </a:p>
      </dgm:t>
    </dgm:pt>
    <dgm:pt modelId="{14B6F3DC-BF43-4299-B6B6-B6EF0A77BB7A}">
      <dgm:prSet/>
      <dgm:spPr/>
      <dgm:t>
        <a:bodyPr/>
        <a:lstStyle/>
        <a:p>
          <a:r>
            <a:rPr lang="zh-CN" altLang="en-US" dirty="0" smtClean="0"/>
            <a:t>作业</a:t>
          </a:r>
          <a:endParaRPr lang="en-US" dirty="0"/>
        </a:p>
      </dgm:t>
    </dgm:pt>
    <dgm:pt modelId="{6A883680-6D13-40B7-A088-6311AEF3AA4B}" type="parTrans" cxnId="{B0FB9190-FD99-4711-8955-5E636BBBF09A}">
      <dgm:prSet/>
      <dgm:spPr/>
      <dgm:t>
        <a:bodyPr/>
        <a:lstStyle/>
        <a:p>
          <a:endParaRPr lang="en-US"/>
        </a:p>
      </dgm:t>
    </dgm:pt>
    <dgm:pt modelId="{6E0A9EF4-FD67-4FC1-B466-30676B6DCAA3}" type="sibTrans" cxnId="{B0FB9190-FD99-4711-8955-5E636BBBF09A}">
      <dgm:prSet/>
      <dgm:spPr/>
      <dgm:t>
        <a:bodyPr/>
        <a:lstStyle/>
        <a:p>
          <a:endParaRPr lang="en-US"/>
        </a:p>
      </dgm:t>
    </dgm:pt>
    <dgm:pt modelId="{5126EC2C-7957-4F0F-B396-83F2D0477A54}">
      <dgm:prSet/>
      <dgm:spPr/>
      <dgm:t>
        <a:bodyPr/>
        <a:lstStyle/>
        <a:p>
          <a:r>
            <a:rPr lang="zh-CN" altLang="en-US" dirty="0" smtClean="0"/>
            <a:t>功课</a:t>
          </a:r>
          <a:endParaRPr lang="en-US" dirty="0"/>
        </a:p>
      </dgm:t>
    </dgm:pt>
    <dgm:pt modelId="{6AD85C27-9AF2-4513-944D-EDF50CAF0A6C}" type="parTrans" cxnId="{1F79E40C-9440-444C-9DA4-E681D3BEF3AF}">
      <dgm:prSet/>
      <dgm:spPr/>
      <dgm:t>
        <a:bodyPr/>
        <a:lstStyle/>
        <a:p>
          <a:endParaRPr lang="en-US"/>
        </a:p>
      </dgm:t>
    </dgm:pt>
    <dgm:pt modelId="{279156EC-1981-4809-A169-196000F68540}" type="sibTrans" cxnId="{1F79E40C-9440-444C-9DA4-E681D3BEF3AF}">
      <dgm:prSet/>
      <dgm:spPr/>
      <dgm:t>
        <a:bodyPr/>
        <a:lstStyle/>
        <a:p>
          <a:endParaRPr lang="en-US"/>
        </a:p>
      </dgm:t>
    </dgm:pt>
    <dgm:pt modelId="{690C4236-35C0-45D5-928F-CCC63BE5B4A7}">
      <dgm:prSet/>
      <dgm:spPr/>
      <dgm:t>
        <a:bodyPr/>
        <a:lstStyle/>
        <a:p>
          <a:r>
            <a:rPr lang="zh-CN" altLang="en-US" dirty="0" smtClean="0"/>
            <a:t>作文</a:t>
          </a:r>
          <a:endParaRPr lang="en-US" dirty="0"/>
        </a:p>
      </dgm:t>
    </dgm:pt>
    <dgm:pt modelId="{92DC76CF-42A8-4D30-8E72-9CB30CE58E4D}" type="parTrans" cxnId="{14E91EA3-C5F8-4460-BE45-42AD301414BF}">
      <dgm:prSet/>
      <dgm:spPr/>
      <dgm:t>
        <a:bodyPr/>
        <a:lstStyle/>
        <a:p>
          <a:endParaRPr lang="en-US"/>
        </a:p>
      </dgm:t>
    </dgm:pt>
    <dgm:pt modelId="{1FD48E87-CAF3-443C-B895-621D0FC7AC1E}" type="sibTrans" cxnId="{14E91EA3-C5F8-4460-BE45-42AD301414BF}">
      <dgm:prSet/>
      <dgm:spPr/>
      <dgm:t>
        <a:bodyPr/>
        <a:lstStyle/>
        <a:p>
          <a:endParaRPr lang="en-US"/>
        </a:p>
      </dgm:t>
    </dgm:pt>
    <dgm:pt modelId="{B4A22ED3-C862-4E71-B0AD-BA5DB9FB4567}">
      <dgm:prSet/>
      <dgm:spPr/>
      <dgm:t>
        <a:bodyPr/>
        <a:lstStyle/>
        <a:p>
          <a:r>
            <a:rPr lang="zh-CN" altLang="en-US" dirty="0" smtClean="0"/>
            <a:t>工厂</a:t>
          </a:r>
          <a:endParaRPr lang="en-US" dirty="0"/>
        </a:p>
      </dgm:t>
    </dgm:pt>
    <dgm:pt modelId="{222FB2CA-C508-4A7D-A588-7D4EEA3756AE}" type="sibTrans" cxnId="{BC433A66-A705-4E22-894F-98B287A455B9}">
      <dgm:prSet/>
      <dgm:spPr/>
      <dgm:t>
        <a:bodyPr/>
        <a:lstStyle/>
        <a:p>
          <a:endParaRPr lang="en-US"/>
        </a:p>
      </dgm:t>
    </dgm:pt>
    <dgm:pt modelId="{71EB9DE2-29FE-4509-BB5F-5BACEEF8EDB4}" type="parTrans" cxnId="{BC433A66-A705-4E22-894F-98B287A455B9}">
      <dgm:prSet/>
      <dgm:spPr/>
      <dgm:t>
        <a:bodyPr/>
        <a:lstStyle/>
        <a:p>
          <a:endParaRPr lang="en-US"/>
        </a:p>
      </dgm:t>
    </dgm:pt>
    <dgm:pt modelId="{31C7FB12-FD79-4466-A06D-8BA3B35147CC}" type="pres">
      <dgm:prSet presAssocID="{988713B6-69E9-49EC-B7A9-CD1B9CE494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986992-9307-4ED6-9D64-AAFAE7B9687F}" type="pres">
      <dgm:prSet presAssocID="{2D591566-83BC-4090-A5DA-F156CEAB792B}" presName="root1" presStyleCnt="0"/>
      <dgm:spPr/>
    </dgm:pt>
    <dgm:pt modelId="{D65A83CE-19FF-4902-9EAF-A3053F2D2631}" type="pres">
      <dgm:prSet presAssocID="{2D591566-83BC-4090-A5DA-F156CEAB792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18F5E-C2D6-4AB9-B165-44FB8A8F5363}" type="pres">
      <dgm:prSet presAssocID="{2D591566-83BC-4090-A5DA-F156CEAB792B}" presName="level2hierChild" presStyleCnt="0"/>
      <dgm:spPr/>
    </dgm:pt>
    <dgm:pt modelId="{04D784DF-BCF6-4886-A97C-B1C4F0EE8D02}" type="pres">
      <dgm:prSet presAssocID="{B725BC4A-AE1E-4798-A3E8-2C761945FB2B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A089CBF3-EEF1-4A0D-9818-92F40DC04EEB}" type="pres">
      <dgm:prSet presAssocID="{B725BC4A-AE1E-4798-A3E8-2C761945FB2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12FCC02-D1AF-473B-95F9-35B4E0FD40D2}" type="pres">
      <dgm:prSet presAssocID="{F4267972-EEF4-4DBD-8140-C864B43820AC}" presName="root2" presStyleCnt="0"/>
      <dgm:spPr/>
    </dgm:pt>
    <dgm:pt modelId="{1857792E-DF10-4A7F-AEB6-F27CF7A718BE}" type="pres">
      <dgm:prSet presAssocID="{F4267972-EEF4-4DBD-8140-C864B43820AC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CFE26E-CC8B-4776-A1DD-48F7347B71BC}" type="pres">
      <dgm:prSet presAssocID="{F4267972-EEF4-4DBD-8140-C864B43820AC}" presName="level3hierChild" presStyleCnt="0"/>
      <dgm:spPr/>
    </dgm:pt>
    <dgm:pt modelId="{D4FF7663-46E2-47D1-A046-99AA521D46B6}" type="pres">
      <dgm:prSet presAssocID="{4A3DE76A-C8FF-4BF0-A1AA-AB0092B64D9D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4441130-93E0-42FC-A129-62B7C302E750}" type="pres">
      <dgm:prSet presAssocID="{4A3DE76A-C8FF-4BF0-A1AA-AB0092B64D9D}" presName="connTx" presStyleLbl="parChTrans1D3" presStyleIdx="0" presStyleCnt="6"/>
      <dgm:spPr/>
      <dgm:t>
        <a:bodyPr/>
        <a:lstStyle/>
        <a:p>
          <a:endParaRPr lang="en-US"/>
        </a:p>
      </dgm:t>
    </dgm:pt>
    <dgm:pt modelId="{18B6E659-510B-480D-9CA9-DF0A9EB5E7C0}" type="pres">
      <dgm:prSet presAssocID="{2A1B5DFF-784C-449A-AA48-94BE3ED5CFF2}" presName="root2" presStyleCnt="0"/>
      <dgm:spPr/>
    </dgm:pt>
    <dgm:pt modelId="{EB3F43EF-FF66-41DF-92AE-E8DB4907EFA5}" type="pres">
      <dgm:prSet presAssocID="{2A1B5DFF-784C-449A-AA48-94BE3ED5CFF2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FB485-2181-4677-8B1D-0076DE693BE7}" type="pres">
      <dgm:prSet presAssocID="{2A1B5DFF-784C-449A-AA48-94BE3ED5CFF2}" presName="level3hierChild" presStyleCnt="0"/>
      <dgm:spPr/>
    </dgm:pt>
    <dgm:pt modelId="{356E8956-F91D-4055-A547-A8BAF35CA2D4}" type="pres">
      <dgm:prSet presAssocID="{FC3543B2-7A98-4EEA-AC8A-E914C8241DA8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F2F466A0-E539-4955-998A-CFE03A707CC6}" type="pres">
      <dgm:prSet presAssocID="{FC3543B2-7A98-4EEA-AC8A-E914C8241DA8}" presName="connTx" presStyleLbl="parChTrans1D4" presStyleIdx="0" presStyleCnt="6"/>
      <dgm:spPr/>
      <dgm:t>
        <a:bodyPr/>
        <a:lstStyle/>
        <a:p>
          <a:endParaRPr lang="en-US"/>
        </a:p>
      </dgm:t>
    </dgm:pt>
    <dgm:pt modelId="{CF7E6195-489A-4D18-BF1B-FFC8BBA294C0}" type="pres">
      <dgm:prSet presAssocID="{2966FB3D-CC48-40CE-9E64-8AA6672AC65D}" presName="root2" presStyleCnt="0"/>
      <dgm:spPr/>
    </dgm:pt>
    <dgm:pt modelId="{F0B61BE8-C11D-4A5F-BEE5-B3DB82EA5339}" type="pres">
      <dgm:prSet presAssocID="{2966FB3D-CC48-40CE-9E64-8AA6672AC65D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32B4F7-21DC-47BF-80FD-98E102BB230A}" type="pres">
      <dgm:prSet presAssocID="{2966FB3D-CC48-40CE-9E64-8AA6672AC65D}" presName="level3hierChild" presStyleCnt="0"/>
      <dgm:spPr/>
    </dgm:pt>
    <dgm:pt modelId="{FDE6FC2E-8B60-45A3-854C-0A148AF3264C}" type="pres">
      <dgm:prSet presAssocID="{7B2B2002-D075-48CF-8D0A-B8FC1B3287D6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4B4AF339-F9FC-4F50-9541-C076D0C9AEB9}" type="pres">
      <dgm:prSet presAssocID="{7B2B2002-D075-48CF-8D0A-B8FC1B3287D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8CAAB89-146D-45CD-8D88-209EF78B59F9}" type="pres">
      <dgm:prSet presAssocID="{52CCA8B9-D512-47CC-AD44-D493BB8F4469}" presName="root2" presStyleCnt="0"/>
      <dgm:spPr/>
    </dgm:pt>
    <dgm:pt modelId="{983D72D2-46B1-4289-9839-1686837085BF}" type="pres">
      <dgm:prSet presAssocID="{52CCA8B9-D512-47CC-AD44-D493BB8F4469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71D9DF-E6B6-4B9F-BFD5-5592509AA4C3}" type="pres">
      <dgm:prSet presAssocID="{52CCA8B9-D512-47CC-AD44-D493BB8F4469}" presName="level3hierChild" presStyleCnt="0"/>
      <dgm:spPr/>
    </dgm:pt>
    <dgm:pt modelId="{6B3EF953-4957-4CFE-A05E-42B2783AA19D}" type="pres">
      <dgm:prSet presAssocID="{C4DE3BE5-B7A9-473E-B672-D25F2A4896BF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5E1F03BC-46A5-42F5-B83C-C2F093E3E8B7}" type="pres">
      <dgm:prSet presAssocID="{C4DE3BE5-B7A9-473E-B672-D25F2A4896BF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904F1C3-C89E-4584-97A0-9AB998054D0A}" type="pres">
      <dgm:prSet presAssocID="{C84076E6-B7F9-4624-AEB7-54CB7CA8ED7F}" presName="root2" presStyleCnt="0"/>
      <dgm:spPr/>
    </dgm:pt>
    <dgm:pt modelId="{4C78C22C-C7BD-41F4-A77E-9B65B16C391A}" type="pres">
      <dgm:prSet presAssocID="{C84076E6-B7F9-4624-AEB7-54CB7CA8ED7F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0C905-37B5-4C2A-925A-2AAEEC8744B7}" type="pres">
      <dgm:prSet presAssocID="{C84076E6-B7F9-4624-AEB7-54CB7CA8ED7F}" presName="level3hierChild" presStyleCnt="0"/>
      <dgm:spPr/>
    </dgm:pt>
    <dgm:pt modelId="{2F39E89A-D960-4E32-8D2F-17A556DBF0F3}" type="pres">
      <dgm:prSet presAssocID="{C0AD86E8-8846-469E-B92E-93DA679F8D68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6803BA00-BAE6-47D1-96F9-5386F9D21419}" type="pres">
      <dgm:prSet presAssocID="{C0AD86E8-8846-469E-B92E-93DA679F8D68}" presName="connTx" presStyleLbl="parChTrans1D3" presStyleIdx="1" presStyleCnt="6"/>
      <dgm:spPr/>
      <dgm:t>
        <a:bodyPr/>
        <a:lstStyle/>
        <a:p>
          <a:endParaRPr lang="en-US"/>
        </a:p>
      </dgm:t>
    </dgm:pt>
    <dgm:pt modelId="{92832CFE-007D-435C-8E33-F32B6A80D32C}" type="pres">
      <dgm:prSet presAssocID="{1C627146-C77F-455F-ADE8-E150A9CB6925}" presName="root2" presStyleCnt="0"/>
      <dgm:spPr/>
    </dgm:pt>
    <dgm:pt modelId="{EFE55E99-9A06-40C5-A61E-336B3887AACF}" type="pres">
      <dgm:prSet presAssocID="{1C627146-C77F-455F-ADE8-E150A9CB6925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FEEC56-3546-4C51-8629-A11B08DDC697}" type="pres">
      <dgm:prSet presAssocID="{1C627146-C77F-455F-ADE8-E150A9CB6925}" presName="level3hierChild" presStyleCnt="0"/>
      <dgm:spPr/>
    </dgm:pt>
    <dgm:pt modelId="{DC99F473-62DB-4080-BF09-AEC6452BC370}" type="pres">
      <dgm:prSet presAssocID="{05D78C8E-4E4D-46DB-9B41-EA1F2C4757B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2549C9C6-E407-4FD0-9BF3-E80E55C403D8}" type="pres">
      <dgm:prSet presAssocID="{05D78C8E-4E4D-46DB-9B41-EA1F2C4757B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66EE948-DCFD-4F2E-BA69-26C3D7246FDC}" type="pres">
      <dgm:prSet presAssocID="{A52AA411-C29C-4C9A-9B04-E13398824A58}" presName="root2" presStyleCnt="0"/>
      <dgm:spPr/>
    </dgm:pt>
    <dgm:pt modelId="{D84A7812-2334-4AF0-B222-2C66A3830BCE}" type="pres">
      <dgm:prSet presAssocID="{A52AA411-C29C-4C9A-9B04-E13398824A58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69E3D-0B52-427A-B361-9546A06E37DD}" type="pres">
      <dgm:prSet presAssocID="{A52AA411-C29C-4C9A-9B04-E13398824A58}" presName="level3hierChild" presStyleCnt="0"/>
      <dgm:spPr/>
    </dgm:pt>
    <dgm:pt modelId="{9B0CA228-363B-4062-915E-1F1C5F61C27F}" type="pres">
      <dgm:prSet presAssocID="{9AB3C257-1E87-4255-8DF9-1D28870DB915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01A88BA0-95F4-44E3-8BF1-FD5A4F04CD64}" type="pres">
      <dgm:prSet presAssocID="{9AB3C257-1E87-4255-8DF9-1D28870DB915}" presName="connTx" presStyleLbl="parChTrans1D4" presStyleIdx="1" presStyleCnt="6"/>
      <dgm:spPr/>
      <dgm:t>
        <a:bodyPr/>
        <a:lstStyle/>
        <a:p>
          <a:endParaRPr lang="en-US"/>
        </a:p>
      </dgm:t>
    </dgm:pt>
    <dgm:pt modelId="{F44032F4-1166-4C62-9D11-DE9961BF5287}" type="pres">
      <dgm:prSet presAssocID="{4C977082-B838-46E7-99FB-53A8B9E7937A}" presName="root2" presStyleCnt="0"/>
      <dgm:spPr/>
    </dgm:pt>
    <dgm:pt modelId="{17EC4E11-4DB9-41C9-B287-344723E4641C}" type="pres">
      <dgm:prSet presAssocID="{4C977082-B838-46E7-99FB-53A8B9E7937A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50D2F-6A7E-4352-AE27-8A75B09FCA41}" type="pres">
      <dgm:prSet presAssocID="{4C977082-B838-46E7-99FB-53A8B9E7937A}" presName="level3hierChild" presStyleCnt="0"/>
      <dgm:spPr/>
    </dgm:pt>
    <dgm:pt modelId="{551C0937-9FCF-45DF-8642-089E0BAF6ABD}" type="pres">
      <dgm:prSet presAssocID="{4749A5C4-879A-4AB1-AA9F-9A659108DB1E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DE902841-7FD3-4E7C-AF93-A6190288BA80}" type="pres">
      <dgm:prSet presAssocID="{4749A5C4-879A-4AB1-AA9F-9A659108DB1E}" presName="connTx" presStyleLbl="parChTrans1D4" presStyleIdx="2" presStyleCnt="6"/>
      <dgm:spPr/>
      <dgm:t>
        <a:bodyPr/>
        <a:lstStyle/>
        <a:p>
          <a:endParaRPr lang="en-US"/>
        </a:p>
      </dgm:t>
    </dgm:pt>
    <dgm:pt modelId="{7E3FC54D-B172-4EAB-899D-9F434B0E60AF}" type="pres">
      <dgm:prSet presAssocID="{F95D0A98-D4D8-43E4-B06E-3A9476064507}" presName="root2" presStyleCnt="0"/>
      <dgm:spPr/>
    </dgm:pt>
    <dgm:pt modelId="{D989AD77-E242-4AB3-BEA1-3DB9A55E2153}" type="pres">
      <dgm:prSet presAssocID="{F95D0A98-D4D8-43E4-B06E-3A9476064507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751DD-FE1E-4D0E-A488-0FA5C2D31E2A}" type="pres">
      <dgm:prSet presAssocID="{F95D0A98-D4D8-43E4-B06E-3A9476064507}" presName="level3hierChild" presStyleCnt="0"/>
      <dgm:spPr/>
    </dgm:pt>
    <dgm:pt modelId="{DEF377DD-3B74-43E6-9FB8-EC2D7A78F40C}" type="pres">
      <dgm:prSet presAssocID="{71EB9DE2-29FE-4509-BB5F-5BACEEF8EDB4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FFFA5C06-761D-41DE-BF35-0681C6AB39DA}" type="pres">
      <dgm:prSet presAssocID="{71EB9DE2-29FE-4509-BB5F-5BACEEF8EDB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F806497-A0B9-4ED7-AF8C-DC2EC869831A}" type="pres">
      <dgm:prSet presAssocID="{B4A22ED3-C862-4E71-B0AD-BA5DB9FB4567}" presName="root2" presStyleCnt="0"/>
      <dgm:spPr/>
    </dgm:pt>
    <dgm:pt modelId="{67F8089B-7DBF-4986-A4E2-AE4DC2882586}" type="pres">
      <dgm:prSet presAssocID="{B4A22ED3-C862-4E71-B0AD-BA5DB9FB4567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E4167-CCFC-4DF5-8E63-FA598ABA87FB}" type="pres">
      <dgm:prSet presAssocID="{B4A22ED3-C862-4E71-B0AD-BA5DB9FB4567}" presName="level3hierChild" presStyleCnt="0"/>
      <dgm:spPr/>
    </dgm:pt>
    <dgm:pt modelId="{8BC22307-F2AE-4D8F-B18E-FA6C2B11F875}" type="pres">
      <dgm:prSet presAssocID="{5919B34B-C76D-4777-B9E8-5BBC10F4E89A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829B9E80-9C2D-42E8-8646-FB2AB9D58E34}" type="pres">
      <dgm:prSet presAssocID="{5919B34B-C76D-4777-B9E8-5BBC10F4E89A}" presName="connTx" presStyleLbl="parChTrans1D3" presStyleIdx="3" presStyleCnt="6"/>
      <dgm:spPr/>
      <dgm:t>
        <a:bodyPr/>
        <a:lstStyle/>
        <a:p>
          <a:endParaRPr lang="en-US"/>
        </a:p>
      </dgm:t>
    </dgm:pt>
    <dgm:pt modelId="{53508949-4E22-4DD5-96F3-20A5D6D82805}" type="pres">
      <dgm:prSet presAssocID="{16513BBC-BB93-49BF-914C-7810DEDB9EAE}" presName="root2" presStyleCnt="0"/>
      <dgm:spPr/>
    </dgm:pt>
    <dgm:pt modelId="{6F75DA3C-744B-4967-981A-0493C872B01A}" type="pres">
      <dgm:prSet presAssocID="{16513BBC-BB93-49BF-914C-7810DEDB9EAE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8364D7-BFE5-43DC-A310-4D8D1A155627}" type="pres">
      <dgm:prSet presAssocID="{16513BBC-BB93-49BF-914C-7810DEDB9EAE}" presName="level3hierChild" presStyleCnt="0"/>
      <dgm:spPr/>
    </dgm:pt>
    <dgm:pt modelId="{E93326A4-BED6-41C6-94F9-A8F01F786244}" type="pres">
      <dgm:prSet presAssocID="{58F873CD-F9E7-450B-B360-C653B36BABCF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EB33BE79-E8A0-450F-8A11-A09F38E039CF}" type="pres">
      <dgm:prSet presAssocID="{58F873CD-F9E7-450B-B360-C653B36BABC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B1C88F9-F065-4591-A991-61A19FA24963}" type="pres">
      <dgm:prSet presAssocID="{CF950863-CDBB-4B67-9140-3F45A06E5054}" presName="root2" presStyleCnt="0"/>
      <dgm:spPr/>
    </dgm:pt>
    <dgm:pt modelId="{1353D88D-9E4D-49BB-8ED2-A6BAFEA1D098}" type="pres">
      <dgm:prSet presAssocID="{CF950863-CDBB-4B67-9140-3F45A06E5054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24CFF-3F7F-41D0-8AA5-168334E739D0}" type="pres">
      <dgm:prSet presAssocID="{CF950863-CDBB-4B67-9140-3F45A06E5054}" presName="level3hierChild" presStyleCnt="0"/>
      <dgm:spPr/>
    </dgm:pt>
    <dgm:pt modelId="{E8B60F0F-0EDA-4AD1-8DE0-44A1BFDD4A24}" type="pres">
      <dgm:prSet presAssocID="{AC94CC31-DD7C-425D-96D2-C2D60DFF5196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CFC39A8B-DD70-446D-95A5-A15A6DCDB86D}" type="pres">
      <dgm:prSet presAssocID="{AC94CC31-DD7C-425D-96D2-C2D60DFF519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E8D7810-BC32-4423-8C8F-9A36D4BDCF8B}" type="pres">
      <dgm:prSet presAssocID="{E63BA4A5-E601-4AC6-9BF8-8B96D66C39FC}" presName="root2" presStyleCnt="0"/>
      <dgm:spPr/>
    </dgm:pt>
    <dgm:pt modelId="{EDBEAF8C-9C6F-45BF-AB38-F8FA9EB7CE68}" type="pres">
      <dgm:prSet presAssocID="{E63BA4A5-E601-4AC6-9BF8-8B96D66C39FC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B829A-A127-4D2B-A44E-52764ED4107C}" type="pres">
      <dgm:prSet presAssocID="{E63BA4A5-E601-4AC6-9BF8-8B96D66C39FC}" presName="level3hierChild" presStyleCnt="0"/>
      <dgm:spPr/>
    </dgm:pt>
    <dgm:pt modelId="{54D9F660-4687-4F76-9DB7-086ABD19B58E}" type="pres">
      <dgm:prSet presAssocID="{2EB0EA3E-75AF-43DB-881F-E3392C3015D0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56D1737B-52AA-417C-B4A7-6E1CABC84281}" type="pres">
      <dgm:prSet presAssocID="{2EB0EA3E-75AF-43DB-881F-E3392C3015D0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ECD8D14-8DF7-4EC0-B26D-8B68EB23E726}" type="pres">
      <dgm:prSet presAssocID="{90F4EE0C-7511-4913-91BB-58E47EFAF248}" presName="root2" presStyleCnt="0"/>
      <dgm:spPr/>
    </dgm:pt>
    <dgm:pt modelId="{3EFA21C2-99A8-4567-A683-06079A43FEA2}" type="pres">
      <dgm:prSet presAssocID="{90F4EE0C-7511-4913-91BB-58E47EFAF248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23904-2C19-481D-8831-16BD7467D263}" type="pres">
      <dgm:prSet presAssocID="{90F4EE0C-7511-4913-91BB-58E47EFAF248}" presName="level3hierChild" presStyleCnt="0"/>
      <dgm:spPr/>
    </dgm:pt>
    <dgm:pt modelId="{5DC64148-D9CF-4A14-A458-83AA89F4D2E9}" type="pres">
      <dgm:prSet presAssocID="{8323FD7A-C938-4375-AC9D-6CD3B9193C3E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7F5666DC-5432-4E94-A0D2-53B564251111}" type="pres">
      <dgm:prSet presAssocID="{8323FD7A-C938-4375-AC9D-6CD3B9193C3E}" presName="connTx" presStyleLbl="parChTrans1D4" presStyleIdx="3" presStyleCnt="6"/>
      <dgm:spPr/>
      <dgm:t>
        <a:bodyPr/>
        <a:lstStyle/>
        <a:p>
          <a:endParaRPr lang="en-US"/>
        </a:p>
      </dgm:t>
    </dgm:pt>
    <dgm:pt modelId="{2AA74654-9C03-44AC-B290-F2ABE5C45885}" type="pres">
      <dgm:prSet presAssocID="{92E0CEB1-ED95-4040-8022-6F329B9426F4}" presName="root2" presStyleCnt="0"/>
      <dgm:spPr/>
    </dgm:pt>
    <dgm:pt modelId="{1C7BACD5-5E4D-4F66-A255-E2B960077292}" type="pres">
      <dgm:prSet presAssocID="{92E0CEB1-ED95-4040-8022-6F329B9426F4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36453C-CE90-4433-8D69-C4A307999A15}" type="pres">
      <dgm:prSet presAssocID="{92E0CEB1-ED95-4040-8022-6F329B9426F4}" presName="level3hierChild" presStyleCnt="0"/>
      <dgm:spPr/>
    </dgm:pt>
    <dgm:pt modelId="{0590D674-42C9-4040-A839-158776D5F37F}" type="pres">
      <dgm:prSet presAssocID="{6A883680-6D13-40B7-A088-6311AEF3AA4B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0419F896-C3CB-4BB0-B142-2635AEE9AA53}" type="pres">
      <dgm:prSet presAssocID="{6A883680-6D13-40B7-A088-6311AEF3AA4B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4087B82-14D6-4660-99AF-7BF633400706}" type="pres">
      <dgm:prSet presAssocID="{14B6F3DC-BF43-4299-B6B6-B6EF0A77BB7A}" presName="root2" presStyleCnt="0"/>
      <dgm:spPr/>
    </dgm:pt>
    <dgm:pt modelId="{C2FEDA21-CF96-43E6-BA8B-2F91916B43A2}" type="pres">
      <dgm:prSet presAssocID="{14B6F3DC-BF43-4299-B6B6-B6EF0A77BB7A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675B3-2501-4628-8FF6-BC622F585A66}" type="pres">
      <dgm:prSet presAssocID="{14B6F3DC-BF43-4299-B6B6-B6EF0A77BB7A}" presName="level3hierChild" presStyleCnt="0"/>
      <dgm:spPr/>
    </dgm:pt>
    <dgm:pt modelId="{787CE904-80B4-4CA9-B7C1-6D8EA850E59A}" type="pres">
      <dgm:prSet presAssocID="{6AD85C27-9AF2-4513-944D-EDF50CAF0A6C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11249566-4C6D-4AB4-8D0B-D133A3820FEE}" type="pres">
      <dgm:prSet presAssocID="{6AD85C27-9AF2-4513-944D-EDF50CAF0A6C}" presName="connTx" presStyleLbl="parChTrans1D4" presStyleIdx="4" presStyleCnt="6"/>
      <dgm:spPr/>
      <dgm:t>
        <a:bodyPr/>
        <a:lstStyle/>
        <a:p>
          <a:endParaRPr lang="en-US"/>
        </a:p>
      </dgm:t>
    </dgm:pt>
    <dgm:pt modelId="{C06422C6-9B3C-4219-B0F8-E7F3BC9504A4}" type="pres">
      <dgm:prSet presAssocID="{5126EC2C-7957-4F0F-B396-83F2D0477A54}" presName="root2" presStyleCnt="0"/>
      <dgm:spPr/>
    </dgm:pt>
    <dgm:pt modelId="{8BE86FA9-9D65-42E6-B230-BE7D7BCB9724}" type="pres">
      <dgm:prSet presAssocID="{5126EC2C-7957-4F0F-B396-83F2D0477A54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E094F-4602-41FD-AC6B-5D1405D3C250}" type="pres">
      <dgm:prSet presAssocID="{5126EC2C-7957-4F0F-B396-83F2D0477A54}" presName="level3hierChild" presStyleCnt="0"/>
      <dgm:spPr/>
    </dgm:pt>
    <dgm:pt modelId="{2650BB5F-4072-4CB7-9EEB-9B48A464D9AB}" type="pres">
      <dgm:prSet presAssocID="{92DC76CF-42A8-4D30-8E72-9CB30CE58E4D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D8028E5B-3E07-47A3-94F8-9F7B56E9BCC2}" type="pres">
      <dgm:prSet presAssocID="{92DC76CF-42A8-4D30-8E72-9CB30CE58E4D}" presName="connTx" presStyleLbl="parChTrans1D4" presStyleIdx="5" presStyleCnt="6"/>
      <dgm:spPr/>
      <dgm:t>
        <a:bodyPr/>
        <a:lstStyle/>
        <a:p>
          <a:endParaRPr lang="en-US"/>
        </a:p>
      </dgm:t>
    </dgm:pt>
    <dgm:pt modelId="{77EA5183-F38E-45DD-A317-B55361772DDA}" type="pres">
      <dgm:prSet presAssocID="{690C4236-35C0-45D5-928F-CCC63BE5B4A7}" presName="root2" presStyleCnt="0"/>
      <dgm:spPr/>
    </dgm:pt>
    <dgm:pt modelId="{3E0E26B7-ECAA-4878-A704-EB7A868AEA73}" type="pres">
      <dgm:prSet presAssocID="{690C4236-35C0-45D5-928F-CCC63BE5B4A7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62C6C-30D7-4196-8661-2EF287642A0A}" type="pres">
      <dgm:prSet presAssocID="{690C4236-35C0-45D5-928F-CCC63BE5B4A7}" presName="level3hierChild" presStyleCnt="0"/>
      <dgm:spPr/>
    </dgm:pt>
  </dgm:ptLst>
  <dgm:cxnLst>
    <dgm:cxn modelId="{1E4D6728-0EBF-4B2A-8169-A56EB50B8F41}" type="presOf" srcId="{5126EC2C-7957-4F0F-B396-83F2D0477A54}" destId="{8BE86FA9-9D65-42E6-B230-BE7D7BCB9724}" srcOrd="0" destOrd="0" presId="urn:microsoft.com/office/officeart/2005/8/layout/hierarchy2"/>
    <dgm:cxn modelId="{BF6EAE02-0C8B-4EE0-9EDD-DCC55273850B}" srcId="{A52AA411-C29C-4C9A-9B04-E13398824A58}" destId="{4C977082-B838-46E7-99FB-53A8B9E7937A}" srcOrd="0" destOrd="0" parTransId="{9AB3C257-1E87-4255-8DF9-1D28870DB915}" sibTransId="{19AB0CC4-1158-416B-B4D8-3EA535060680}"/>
    <dgm:cxn modelId="{14E91EA3-C5F8-4460-BE45-42AD301414BF}" srcId="{14B6F3DC-BF43-4299-B6B6-B6EF0A77BB7A}" destId="{690C4236-35C0-45D5-928F-CCC63BE5B4A7}" srcOrd="1" destOrd="0" parTransId="{92DC76CF-42A8-4D30-8E72-9CB30CE58E4D}" sibTransId="{1FD48E87-CAF3-443C-B895-621D0FC7AC1E}"/>
    <dgm:cxn modelId="{8A4A825C-ECB0-43F5-9620-F6B964B5ACC5}" type="presOf" srcId="{7B2B2002-D075-48CF-8D0A-B8FC1B3287D6}" destId="{FDE6FC2E-8B60-45A3-854C-0A148AF3264C}" srcOrd="0" destOrd="0" presId="urn:microsoft.com/office/officeart/2005/8/layout/hierarchy2"/>
    <dgm:cxn modelId="{890AFA4E-AE36-453E-BFB1-E77DD563F45C}" type="presOf" srcId="{A52AA411-C29C-4C9A-9B04-E13398824A58}" destId="{D84A7812-2334-4AF0-B222-2C66A3830BCE}" srcOrd="0" destOrd="0" presId="urn:microsoft.com/office/officeart/2005/8/layout/hierarchy2"/>
    <dgm:cxn modelId="{D42A825C-8C3A-45BC-8450-ACA42B315BE2}" type="presOf" srcId="{FC3543B2-7A98-4EEA-AC8A-E914C8241DA8}" destId="{F2F466A0-E539-4955-998A-CFE03A707CC6}" srcOrd="1" destOrd="0" presId="urn:microsoft.com/office/officeart/2005/8/layout/hierarchy2"/>
    <dgm:cxn modelId="{72E88EAC-6042-4968-AB18-BB7C84A07A44}" srcId="{90F4EE0C-7511-4913-91BB-58E47EFAF248}" destId="{92E0CEB1-ED95-4040-8022-6F329B9426F4}" srcOrd="0" destOrd="0" parTransId="{8323FD7A-C938-4375-AC9D-6CD3B9193C3E}" sibTransId="{2FFD1602-ACCF-4F9A-BB79-A9054C632E5C}"/>
    <dgm:cxn modelId="{FBBB2B40-940A-4CA4-AB83-A85D82529574}" type="presOf" srcId="{92DC76CF-42A8-4D30-8E72-9CB30CE58E4D}" destId="{2650BB5F-4072-4CB7-9EEB-9B48A464D9AB}" srcOrd="0" destOrd="0" presId="urn:microsoft.com/office/officeart/2005/8/layout/hierarchy2"/>
    <dgm:cxn modelId="{D888EC1C-6E47-43E2-AF62-379423FFF8D6}" srcId="{F4267972-EEF4-4DBD-8140-C864B43820AC}" destId="{2A1B5DFF-784C-449A-AA48-94BE3ED5CFF2}" srcOrd="0" destOrd="0" parTransId="{4A3DE76A-C8FF-4BF0-A1AA-AB0092B64D9D}" sibTransId="{B9E7E87B-5E68-4A68-8C31-046BABA41CC4}"/>
    <dgm:cxn modelId="{99A05940-32F3-464A-B22A-87BEE8F30973}" type="presOf" srcId="{2A1B5DFF-784C-449A-AA48-94BE3ED5CFF2}" destId="{EB3F43EF-FF66-41DF-92AE-E8DB4907EFA5}" srcOrd="0" destOrd="0" presId="urn:microsoft.com/office/officeart/2005/8/layout/hierarchy2"/>
    <dgm:cxn modelId="{14D7A14B-3FBD-4F1C-ACF1-F663744C2E21}" type="presOf" srcId="{58F873CD-F9E7-450B-B360-C653B36BABCF}" destId="{E93326A4-BED6-41C6-94F9-A8F01F786244}" srcOrd="0" destOrd="0" presId="urn:microsoft.com/office/officeart/2005/8/layout/hierarchy2"/>
    <dgm:cxn modelId="{4D848976-7F32-44DC-907A-2C97BB578A29}" type="presOf" srcId="{4749A5C4-879A-4AB1-AA9F-9A659108DB1E}" destId="{DE902841-7FD3-4E7C-AF93-A6190288BA80}" srcOrd="1" destOrd="0" presId="urn:microsoft.com/office/officeart/2005/8/layout/hierarchy2"/>
    <dgm:cxn modelId="{E1E1E0D2-CBEC-49F5-9D98-6035E822CD02}" type="presOf" srcId="{8323FD7A-C938-4375-AC9D-6CD3B9193C3E}" destId="{5DC64148-D9CF-4A14-A458-83AA89F4D2E9}" srcOrd="0" destOrd="0" presId="urn:microsoft.com/office/officeart/2005/8/layout/hierarchy2"/>
    <dgm:cxn modelId="{0AA802D1-87B8-4DF1-B1AD-C51AB6A2E37C}" srcId="{2D591566-83BC-4090-A5DA-F156CEAB792B}" destId="{E63BA4A5-E601-4AC6-9BF8-8B96D66C39FC}" srcOrd="5" destOrd="0" parTransId="{AC94CC31-DD7C-425D-96D2-C2D60DFF5196}" sibTransId="{F7613E0E-7CAC-4A8B-A326-0C22F7C661BB}"/>
    <dgm:cxn modelId="{2655F26B-E1B7-4C02-B750-697469DC21A2}" type="presOf" srcId="{B725BC4A-AE1E-4798-A3E8-2C761945FB2B}" destId="{A089CBF3-EEF1-4A0D-9818-92F40DC04EEB}" srcOrd="1" destOrd="0" presId="urn:microsoft.com/office/officeart/2005/8/layout/hierarchy2"/>
    <dgm:cxn modelId="{CC30A61E-E834-41F4-BB05-5F79898CA2E7}" type="presOf" srcId="{988713B6-69E9-49EC-B7A9-CD1B9CE49422}" destId="{31C7FB12-FD79-4466-A06D-8BA3B35147CC}" srcOrd="0" destOrd="0" presId="urn:microsoft.com/office/officeart/2005/8/layout/hierarchy2"/>
    <dgm:cxn modelId="{6DF75CB2-EEC3-4873-B712-1763B17C6C71}" srcId="{A52AA411-C29C-4C9A-9B04-E13398824A58}" destId="{F95D0A98-D4D8-43E4-B06E-3A9476064507}" srcOrd="1" destOrd="0" parTransId="{4749A5C4-879A-4AB1-AA9F-9A659108DB1E}" sibTransId="{9E2313E0-017B-4333-9636-C3BCAC48E158}"/>
    <dgm:cxn modelId="{87FE0D4C-CDCD-422C-9188-8B5F81D9F61E}" type="presOf" srcId="{6A883680-6D13-40B7-A088-6311AEF3AA4B}" destId="{0590D674-42C9-4040-A839-158776D5F37F}" srcOrd="0" destOrd="0" presId="urn:microsoft.com/office/officeart/2005/8/layout/hierarchy2"/>
    <dgm:cxn modelId="{4C01B41E-FB18-4F0B-B49B-39CDCE1D8088}" type="presOf" srcId="{2EB0EA3E-75AF-43DB-881F-E3392C3015D0}" destId="{56D1737B-52AA-417C-B4A7-6E1CABC84281}" srcOrd="1" destOrd="0" presId="urn:microsoft.com/office/officeart/2005/8/layout/hierarchy2"/>
    <dgm:cxn modelId="{F7A9B491-61F3-4821-958E-A0AB375A97F9}" srcId="{2D591566-83BC-4090-A5DA-F156CEAB792B}" destId="{C84076E6-B7F9-4624-AEB7-54CB7CA8ED7F}" srcOrd="2" destOrd="0" parTransId="{C4DE3BE5-B7A9-473E-B672-D25F2A4896BF}" sibTransId="{9DC3195B-94C2-469A-BFDE-2C58D2356AE0}"/>
    <dgm:cxn modelId="{EC7E0A70-F299-49BA-A097-61A534EA325C}" type="presOf" srcId="{2EB0EA3E-75AF-43DB-881F-E3392C3015D0}" destId="{54D9F660-4687-4F76-9DB7-086ABD19B58E}" srcOrd="0" destOrd="0" presId="urn:microsoft.com/office/officeart/2005/8/layout/hierarchy2"/>
    <dgm:cxn modelId="{6835F7EB-F545-4D5A-AC6F-6AAB381293B0}" srcId="{2D591566-83BC-4090-A5DA-F156CEAB792B}" destId="{CF950863-CDBB-4B67-9140-3F45A06E5054}" srcOrd="4" destOrd="0" parTransId="{58F873CD-F9E7-450B-B360-C653B36BABCF}" sibTransId="{EE02B7BF-0BE5-46E4-AB42-75FA86464E7A}"/>
    <dgm:cxn modelId="{0CC15712-3D54-4455-8A49-3698DEE779F8}" type="presOf" srcId="{E63BA4A5-E601-4AC6-9BF8-8B96D66C39FC}" destId="{EDBEAF8C-9C6F-45BF-AB38-F8FA9EB7CE68}" srcOrd="0" destOrd="0" presId="urn:microsoft.com/office/officeart/2005/8/layout/hierarchy2"/>
    <dgm:cxn modelId="{752ED383-F952-4AF4-BC21-7A3FAB85E6F7}" type="presOf" srcId="{4C977082-B838-46E7-99FB-53A8B9E7937A}" destId="{17EC4E11-4DB9-41C9-B287-344723E4641C}" srcOrd="0" destOrd="0" presId="urn:microsoft.com/office/officeart/2005/8/layout/hierarchy2"/>
    <dgm:cxn modelId="{C6E07949-4970-4E71-B34F-9318B4974BE3}" type="presOf" srcId="{16513BBC-BB93-49BF-914C-7810DEDB9EAE}" destId="{6F75DA3C-744B-4967-981A-0493C872B01A}" srcOrd="0" destOrd="0" presId="urn:microsoft.com/office/officeart/2005/8/layout/hierarchy2"/>
    <dgm:cxn modelId="{FCED78AF-F34F-41A1-AD46-7ECC7044B905}" type="presOf" srcId="{2966FB3D-CC48-40CE-9E64-8AA6672AC65D}" destId="{F0B61BE8-C11D-4A5F-BEE5-B3DB82EA5339}" srcOrd="0" destOrd="0" presId="urn:microsoft.com/office/officeart/2005/8/layout/hierarchy2"/>
    <dgm:cxn modelId="{069CCC5D-B07F-42B2-B994-AD952592991F}" srcId="{B4A22ED3-C862-4E71-B0AD-BA5DB9FB4567}" destId="{16513BBC-BB93-49BF-914C-7810DEDB9EAE}" srcOrd="0" destOrd="0" parTransId="{5919B34B-C76D-4777-B9E8-5BBC10F4E89A}" sibTransId="{E24CB14F-9895-47AA-8C6F-47C5106FE9E5}"/>
    <dgm:cxn modelId="{A04C4746-3804-483B-9A2A-0FCF258AFC70}" type="presOf" srcId="{F4267972-EEF4-4DBD-8140-C864B43820AC}" destId="{1857792E-DF10-4A7F-AEB6-F27CF7A718BE}" srcOrd="0" destOrd="0" presId="urn:microsoft.com/office/officeart/2005/8/layout/hierarchy2"/>
    <dgm:cxn modelId="{B8B0CF2A-05B8-472F-B0D1-F04E4014E32D}" type="presOf" srcId="{14B6F3DC-BF43-4299-B6B6-B6EF0A77BB7A}" destId="{C2FEDA21-CF96-43E6-BA8B-2F91916B43A2}" srcOrd="0" destOrd="0" presId="urn:microsoft.com/office/officeart/2005/8/layout/hierarchy2"/>
    <dgm:cxn modelId="{1A3BAE75-0680-4E80-8444-74EA787C369D}" type="presOf" srcId="{C0AD86E8-8846-469E-B92E-93DA679F8D68}" destId="{2F39E89A-D960-4E32-8D2F-17A556DBF0F3}" srcOrd="0" destOrd="0" presId="urn:microsoft.com/office/officeart/2005/8/layout/hierarchy2"/>
    <dgm:cxn modelId="{634CA3E3-2F06-4A46-B98D-522B98DA946A}" type="presOf" srcId="{6AD85C27-9AF2-4513-944D-EDF50CAF0A6C}" destId="{787CE904-80B4-4CA9-B7C1-6D8EA850E59A}" srcOrd="0" destOrd="0" presId="urn:microsoft.com/office/officeart/2005/8/layout/hierarchy2"/>
    <dgm:cxn modelId="{1F79E40C-9440-444C-9DA4-E681D3BEF3AF}" srcId="{14B6F3DC-BF43-4299-B6B6-B6EF0A77BB7A}" destId="{5126EC2C-7957-4F0F-B396-83F2D0477A54}" srcOrd="0" destOrd="0" parTransId="{6AD85C27-9AF2-4513-944D-EDF50CAF0A6C}" sibTransId="{279156EC-1981-4809-A169-196000F68540}"/>
    <dgm:cxn modelId="{590DE569-A959-477B-AA3C-3A9E351C5034}" type="presOf" srcId="{690C4236-35C0-45D5-928F-CCC63BE5B4A7}" destId="{3E0E26B7-ECAA-4878-A704-EB7A868AEA73}" srcOrd="0" destOrd="0" presId="urn:microsoft.com/office/officeart/2005/8/layout/hierarchy2"/>
    <dgm:cxn modelId="{7E2AD049-3176-48DB-BADD-F970355456A9}" srcId="{2D591566-83BC-4090-A5DA-F156CEAB792B}" destId="{F4267972-EEF4-4DBD-8140-C864B43820AC}" srcOrd="0" destOrd="0" parTransId="{B725BC4A-AE1E-4798-A3E8-2C761945FB2B}" sibTransId="{51EBB4B2-5123-4925-ABDA-D4A1F6ED1449}"/>
    <dgm:cxn modelId="{230CDCD2-4FDA-47F9-BF9C-21FC04145FE6}" type="presOf" srcId="{FC3543B2-7A98-4EEA-AC8A-E914C8241DA8}" destId="{356E8956-F91D-4055-A547-A8BAF35CA2D4}" srcOrd="0" destOrd="0" presId="urn:microsoft.com/office/officeart/2005/8/layout/hierarchy2"/>
    <dgm:cxn modelId="{27D094C0-4D14-48EE-BD2D-C3B4DE0F67FF}" type="presOf" srcId="{4A3DE76A-C8FF-4BF0-A1AA-AB0092B64D9D}" destId="{D4FF7663-46E2-47D1-A046-99AA521D46B6}" srcOrd="0" destOrd="0" presId="urn:microsoft.com/office/officeart/2005/8/layout/hierarchy2"/>
    <dgm:cxn modelId="{DF08BAC4-984C-415A-88F3-05D17A0628F5}" type="presOf" srcId="{C0AD86E8-8846-469E-B92E-93DA679F8D68}" destId="{6803BA00-BAE6-47D1-96F9-5386F9D21419}" srcOrd="1" destOrd="0" presId="urn:microsoft.com/office/officeart/2005/8/layout/hierarchy2"/>
    <dgm:cxn modelId="{94CD827F-4722-49AC-843E-421B848274E0}" type="presOf" srcId="{F95D0A98-D4D8-43E4-B06E-3A9476064507}" destId="{D989AD77-E242-4AB3-BEA1-3DB9A55E2153}" srcOrd="0" destOrd="0" presId="urn:microsoft.com/office/officeart/2005/8/layout/hierarchy2"/>
    <dgm:cxn modelId="{1EF995C6-BC5C-4EAB-8078-D7C2CFC129A6}" type="presOf" srcId="{1C627146-C77F-455F-ADE8-E150A9CB6925}" destId="{EFE55E99-9A06-40C5-A61E-336B3887AACF}" srcOrd="0" destOrd="0" presId="urn:microsoft.com/office/officeart/2005/8/layout/hierarchy2"/>
    <dgm:cxn modelId="{609136AB-B796-4B06-AD72-1F73EE10CB79}" type="presOf" srcId="{CF950863-CDBB-4B67-9140-3F45A06E5054}" destId="{1353D88D-9E4D-49BB-8ED2-A6BAFEA1D098}" srcOrd="0" destOrd="0" presId="urn:microsoft.com/office/officeart/2005/8/layout/hierarchy2"/>
    <dgm:cxn modelId="{C52BC707-9B9F-4150-8530-EECD11C4078B}" type="presOf" srcId="{6A883680-6D13-40B7-A088-6311AEF3AA4B}" destId="{0419F896-C3CB-4BB0-B142-2635AEE9AA53}" srcOrd="1" destOrd="0" presId="urn:microsoft.com/office/officeart/2005/8/layout/hierarchy2"/>
    <dgm:cxn modelId="{047D3213-E496-4BE3-8DAD-CBAA468C3B8F}" type="presOf" srcId="{C4DE3BE5-B7A9-473E-B672-D25F2A4896BF}" destId="{6B3EF953-4957-4CFE-A05E-42B2783AA19D}" srcOrd="0" destOrd="0" presId="urn:microsoft.com/office/officeart/2005/8/layout/hierarchy2"/>
    <dgm:cxn modelId="{49B68178-3110-441B-B0A0-29296C3D8E63}" srcId="{2D591566-83BC-4090-A5DA-F156CEAB792B}" destId="{52CCA8B9-D512-47CC-AD44-D493BB8F4469}" srcOrd="1" destOrd="0" parTransId="{7B2B2002-D075-48CF-8D0A-B8FC1B3287D6}" sibTransId="{E281F151-065E-4CF0-A2B1-D30A3112563F}"/>
    <dgm:cxn modelId="{2E082DB3-82D5-4374-BE9A-16AB176E0F84}" type="presOf" srcId="{05D78C8E-4E4D-46DB-9B41-EA1F2C4757BD}" destId="{2549C9C6-E407-4FD0-9BF3-E80E55C403D8}" srcOrd="1" destOrd="0" presId="urn:microsoft.com/office/officeart/2005/8/layout/hierarchy2"/>
    <dgm:cxn modelId="{F74CBE8E-DED2-469C-BC05-A38FE8CD0880}" type="presOf" srcId="{92DC76CF-42A8-4D30-8E72-9CB30CE58E4D}" destId="{D8028E5B-3E07-47A3-94F8-9F7B56E9BCC2}" srcOrd="1" destOrd="0" presId="urn:microsoft.com/office/officeart/2005/8/layout/hierarchy2"/>
    <dgm:cxn modelId="{D639102E-369E-481D-98CF-447DFF1A18DE}" srcId="{C84076E6-B7F9-4624-AEB7-54CB7CA8ED7F}" destId="{1C627146-C77F-455F-ADE8-E150A9CB6925}" srcOrd="0" destOrd="0" parTransId="{C0AD86E8-8846-469E-B92E-93DA679F8D68}" sibTransId="{6B4198BF-EED5-43A3-B945-5828601032ED}"/>
    <dgm:cxn modelId="{6A327CC5-4BF5-48FF-85E7-F2C6FE118625}" type="presOf" srcId="{C4DE3BE5-B7A9-473E-B672-D25F2A4896BF}" destId="{5E1F03BC-46A5-42F5-B83C-C2F093E3E8B7}" srcOrd="1" destOrd="0" presId="urn:microsoft.com/office/officeart/2005/8/layout/hierarchy2"/>
    <dgm:cxn modelId="{39F3E70B-FA18-4ED6-98AD-7B285D76CC40}" type="presOf" srcId="{2D591566-83BC-4090-A5DA-F156CEAB792B}" destId="{D65A83CE-19FF-4902-9EAF-A3053F2D2631}" srcOrd="0" destOrd="0" presId="urn:microsoft.com/office/officeart/2005/8/layout/hierarchy2"/>
    <dgm:cxn modelId="{5B49873F-BAB3-4560-9BEA-7E53FB06B8F7}" type="presOf" srcId="{AC94CC31-DD7C-425D-96D2-C2D60DFF5196}" destId="{E8B60F0F-0EDA-4AD1-8DE0-44A1BFDD4A24}" srcOrd="0" destOrd="0" presId="urn:microsoft.com/office/officeart/2005/8/layout/hierarchy2"/>
    <dgm:cxn modelId="{2FF42C59-443B-4A53-A213-6C4CBDE87995}" type="presOf" srcId="{9AB3C257-1E87-4255-8DF9-1D28870DB915}" destId="{9B0CA228-363B-4062-915E-1F1C5F61C27F}" srcOrd="0" destOrd="0" presId="urn:microsoft.com/office/officeart/2005/8/layout/hierarchy2"/>
    <dgm:cxn modelId="{1FFAEEBB-EC8B-4D32-A12B-16E02E732DB6}" type="presOf" srcId="{5919B34B-C76D-4777-B9E8-5BBC10F4E89A}" destId="{8BC22307-F2AE-4D8F-B18E-FA6C2B11F875}" srcOrd="0" destOrd="0" presId="urn:microsoft.com/office/officeart/2005/8/layout/hierarchy2"/>
    <dgm:cxn modelId="{010E07F2-DD87-4367-AF4C-832120D956CE}" type="presOf" srcId="{9AB3C257-1E87-4255-8DF9-1D28870DB915}" destId="{01A88BA0-95F4-44E3-8BF1-FD5A4F04CD64}" srcOrd="1" destOrd="0" presId="urn:microsoft.com/office/officeart/2005/8/layout/hierarchy2"/>
    <dgm:cxn modelId="{4A35BA08-946A-4D22-AD70-C748D5FBB13A}" type="presOf" srcId="{B4A22ED3-C862-4E71-B0AD-BA5DB9FB4567}" destId="{67F8089B-7DBF-4986-A4E2-AE4DC2882586}" srcOrd="0" destOrd="0" presId="urn:microsoft.com/office/officeart/2005/8/layout/hierarchy2"/>
    <dgm:cxn modelId="{B0FB9190-FD99-4711-8955-5E636BBBF09A}" srcId="{E63BA4A5-E601-4AC6-9BF8-8B96D66C39FC}" destId="{14B6F3DC-BF43-4299-B6B6-B6EF0A77BB7A}" srcOrd="1" destOrd="0" parTransId="{6A883680-6D13-40B7-A088-6311AEF3AA4B}" sibTransId="{6E0A9EF4-FD67-4FC1-B466-30676B6DCAA3}"/>
    <dgm:cxn modelId="{05721C11-16BD-46B3-864D-2D2CA7E84744}" type="presOf" srcId="{7B2B2002-D075-48CF-8D0A-B8FC1B3287D6}" destId="{4B4AF339-F9FC-4F50-9541-C076D0C9AEB9}" srcOrd="1" destOrd="0" presId="urn:microsoft.com/office/officeart/2005/8/layout/hierarchy2"/>
    <dgm:cxn modelId="{75E3EB79-C75B-48E0-B658-58422DA71EF9}" srcId="{2A1B5DFF-784C-449A-AA48-94BE3ED5CFF2}" destId="{2966FB3D-CC48-40CE-9E64-8AA6672AC65D}" srcOrd="0" destOrd="0" parTransId="{FC3543B2-7A98-4EEA-AC8A-E914C8241DA8}" sibTransId="{7E7F4F96-7A46-4FAF-BEBE-E325ECF00F33}"/>
    <dgm:cxn modelId="{855AF139-2C43-4345-A572-E34A317B1366}" type="presOf" srcId="{4A3DE76A-C8FF-4BF0-A1AA-AB0092B64D9D}" destId="{44441130-93E0-42FC-A129-62B7C302E750}" srcOrd="1" destOrd="0" presId="urn:microsoft.com/office/officeart/2005/8/layout/hierarchy2"/>
    <dgm:cxn modelId="{1BBA8AC1-D44F-464E-97D9-FAC5122C48A9}" type="presOf" srcId="{52CCA8B9-D512-47CC-AD44-D493BB8F4469}" destId="{983D72D2-46B1-4289-9839-1686837085BF}" srcOrd="0" destOrd="0" presId="urn:microsoft.com/office/officeart/2005/8/layout/hierarchy2"/>
    <dgm:cxn modelId="{289DA117-EC5F-4CA9-8407-02EAD49E02EE}" srcId="{E63BA4A5-E601-4AC6-9BF8-8B96D66C39FC}" destId="{90F4EE0C-7511-4913-91BB-58E47EFAF248}" srcOrd="0" destOrd="0" parTransId="{2EB0EA3E-75AF-43DB-881F-E3392C3015D0}" sibTransId="{D7166475-A19C-452B-861F-ED1ECDDADAF0}"/>
    <dgm:cxn modelId="{87A10DDD-3893-43B9-B5B7-CA4467594081}" srcId="{C84076E6-B7F9-4624-AEB7-54CB7CA8ED7F}" destId="{A52AA411-C29C-4C9A-9B04-E13398824A58}" srcOrd="1" destOrd="0" parTransId="{05D78C8E-4E4D-46DB-9B41-EA1F2C4757BD}" sibTransId="{B80A441F-6453-479D-BDF0-2D2777E56505}"/>
    <dgm:cxn modelId="{B9C5B763-AC4A-4969-83B8-4C9DAADF3225}" type="presOf" srcId="{5919B34B-C76D-4777-B9E8-5BBC10F4E89A}" destId="{829B9E80-9C2D-42E8-8646-FB2AB9D58E34}" srcOrd="1" destOrd="0" presId="urn:microsoft.com/office/officeart/2005/8/layout/hierarchy2"/>
    <dgm:cxn modelId="{E6CE86D1-750F-4F31-85C1-80EBB0484451}" srcId="{988713B6-69E9-49EC-B7A9-CD1B9CE49422}" destId="{2D591566-83BC-4090-A5DA-F156CEAB792B}" srcOrd="0" destOrd="0" parTransId="{C506A617-2176-4116-8D10-182D0CDADB48}" sibTransId="{F837845F-999B-4C7B-ACD3-8D09992BF593}"/>
    <dgm:cxn modelId="{65224DDC-B54F-4923-B9BF-6FCBDCA84458}" type="presOf" srcId="{4749A5C4-879A-4AB1-AA9F-9A659108DB1E}" destId="{551C0937-9FCF-45DF-8642-089E0BAF6ABD}" srcOrd="0" destOrd="0" presId="urn:microsoft.com/office/officeart/2005/8/layout/hierarchy2"/>
    <dgm:cxn modelId="{F586A91B-591D-4299-B51F-C4BD1973CFCF}" type="presOf" srcId="{B725BC4A-AE1E-4798-A3E8-2C761945FB2B}" destId="{04D784DF-BCF6-4886-A97C-B1C4F0EE8D02}" srcOrd="0" destOrd="0" presId="urn:microsoft.com/office/officeart/2005/8/layout/hierarchy2"/>
    <dgm:cxn modelId="{7456B641-9D04-4AFB-947B-756AD1614BE2}" type="presOf" srcId="{58F873CD-F9E7-450B-B360-C653B36BABCF}" destId="{EB33BE79-E8A0-450F-8A11-A09F38E039CF}" srcOrd="1" destOrd="0" presId="urn:microsoft.com/office/officeart/2005/8/layout/hierarchy2"/>
    <dgm:cxn modelId="{45C69E0F-3457-4C5C-B2E2-F7627C5C1376}" type="presOf" srcId="{AC94CC31-DD7C-425D-96D2-C2D60DFF5196}" destId="{CFC39A8B-DD70-446D-95A5-A15A6DCDB86D}" srcOrd="1" destOrd="0" presId="urn:microsoft.com/office/officeart/2005/8/layout/hierarchy2"/>
    <dgm:cxn modelId="{BC433A66-A705-4E22-894F-98B287A455B9}" srcId="{2D591566-83BC-4090-A5DA-F156CEAB792B}" destId="{B4A22ED3-C862-4E71-B0AD-BA5DB9FB4567}" srcOrd="3" destOrd="0" parTransId="{71EB9DE2-29FE-4509-BB5F-5BACEEF8EDB4}" sibTransId="{222FB2CA-C508-4A7D-A588-7D4EEA3756AE}"/>
    <dgm:cxn modelId="{087F7DDD-FB84-40AF-A3CE-42EADDA91A6A}" type="presOf" srcId="{90F4EE0C-7511-4913-91BB-58E47EFAF248}" destId="{3EFA21C2-99A8-4567-A683-06079A43FEA2}" srcOrd="0" destOrd="0" presId="urn:microsoft.com/office/officeart/2005/8/layout/hierarchy2"/>
    <dgm:cxn modelId="{590C2B54-BBDA-44C3-AFB7-B057675A479C}" type="presOf" srcId="{71EB9DE2-29FE-4509-BB5F-5BACEEF8EDB4}" destId="{DEF377DD-3B74-43E6-9FB8-EC2D7A78F40C}" srcOrd="0" destOrd="0" presId="urn:microsoft.com/office/officeart/2005/8/layout/hierarchy2"/>
    <dgm:cxn modelId="{CA643F68-24B4-4997-A4CC-741D820DC96B}" type="presOf" srcId="{05D78C8E-4E4D-46DB-9B41-EA1F2C4757BD}" destId="{DC99F473-62DB-4080-BF09-AEC6452BC370}" srcOrd="0" destOrd="0" presId="urn:microsoft.com/office/officeart/2005/8/layout/hierarchy2"/>
    <dgm:cxn modelId="{0E9CC858-B73F-4166-B8DE-A1D34FACC711}" type="presOf" srcId="{6AD85C27-9AF2-4513-944D-EDF50CAF0A6C}" destId="{11249566-4C6D-4AB4-8D0B-D133A3820FEE}" srcOrd="1" destOrd="0" presId="urn:microsoft.com/office/officeart/2005/8/layout/hierarchy2"/>
    <dgm:cxn modelId="{978D47C2-D645-46FA-9D09-4889C97F9833}" type="presOf" srcId="{8323FD7A-C938-4375-AC9D-6CD3B9193C3E}" destId="{7F5666DC-5432-4E94-A0D2-53B564251111}" srcOrd="1" destOrd="0" presId="urn:microsoft.com/office/officeart/2005/8/layout/hierarchy2"/>
    <dgm:cxn modelId="{CBDC9D60-F83A-4898-9892-A7DCACE49707}" type="presOf" srcId="{92E0CEB1-ED95-4040-8022-6F329B9426F4}" destId="{1C7BACD5-5E4D-4F66-A255-E2B960077292}" srcOrd="0" destOrd="0" presId="urn:microsoft.com/office/officeart/2005/8/layout/hierarchy2"/>
    <dgm:cxn modelId="{6877397B-6F4C-479B-9161-4402A8069DAD}" type="presOf" srcId="{C84076E6-B7F9-4624-AEB7-54CB7CA8ED7F}" destId="{4C78C22C-C7BD-41F4-A77E-9B65B16C391A}" srcOrd="0" destOrd="0" presId="urn:microsoft.com/office/officeart/2005/8/layout/hierarchy2"/>
    <dgm:cxn modelId="{0FA24D29-E4DF-4C02-8B1F-8C64EA492F98}" type="presOf" srcId="{71EB9DE2-29FE-4509-BB5F-5BACEEF8EDB4}" destId="{FFFA5C06-761D-41DE-BF35-0681C6AB39DA}" srcOrd="1" destOrd="0" presId="urn:microsoft.com/office/officeart/2005/8/layout/hierarchy2"/>
    <dgm:cxn modelId="{46E99899-1A30-452F-AC24-F728E4B87CBD}" type="presParOf" srcId="{31C7FB12-FD79-4466-A06D-8BA3B35147CC}" destId="{97986992-9307-4ED6-9D64-AAFAE7B9687F}" srcOrd="0" destOrd="0" presId="urn:microsoft.com/office/officeart/2005/8/layout/hierarchy2"/>
    <dgm:cxn modelId="{602270C0-7406-420E-AA66-469835E8AADF}" type="presParOf" srcId="{97986992-9307-4ED6-9D64-AAFAE7B9687F}" destId="{D65A83CE-19FF-4902-9EAF-A3053F2D2631}" srcOrd="0" destOrd="0" presId="urn:microsoft.com/office/officeart/2005/8/layout/hierarchy2"/>
    <dgm:cxn modelId="{93B63B68-1225-4845-BCB7-164B61B98DF3}" type="presParOf" srcId="{97986992-9307-4ED6-9D64-AAFAE7B9687F}" destId="{58618F5E-C2D6-4AB9-B165-44FB8A8F5363}" srcOrd="1" destOrd="0" presId="urn:microsoft.com/office/officeart/2005/8/layout/hierarchy2"/>
    <dgm:cxn modelId="{9AF1DB0B-6FCE-44ED-994C-8A3F106FA43D}" type="presParOf" srcId="{58618F5E-C2D6-4AB9-B165-44FB8A8F5363}" destId="{04D784DF-BCF6-4886-A97C-B1C4F0EE8D02}" srcOrd="0" destOrd="0" presId="urn:microsoft.com/office/officeart/2005/8/layout/hierarchy2"/>
    <dgm:cxn modelId="{00041AED-0CE0-4F15-8B25-24AA1A085003}" type="presParOf" srcId="{04D784DF-BCF6-4886-A97C-B1C4F0EE8D02}" destId="{A089CBF3-EEF1-4A0D-9818-92F40DC04EEB}" srcOrd="0" destOrd="0" presId="urn:microsoft.com/office/officeart/2005/8/layout/hierarchy2"/>
    <dgm:cxn modelId="{2B204069-EF5D-4067-AC2B-73040DBF43BF}" type="presParOf" srcId="{58618F5E-C2D6-4AB9-B165-44FB8A8F5363}" destId="{C12FCC02-D1AF-473B-95F9-35B4E0FD40D2}" srcOrd="1" destOrd="0" presId="urn:microsoft.com/office/officeart/2005/8/layout/hierarchy2"/>
    <dgm:cxn modelId="{495F56CF-2B34-4F0C-92D5-79EF77E1E571}" type="presParOf" srcId="{C12FCC02-D1AF-473B-95F9-35B4E0FD40D2}" destId="{1857792E-DF10-4A7F-AEB6-F27CF7A718BE}" srcOrd="0" destOrd="0" presId="urn:microsoft.com/office/officeart/2005/8/layout/hierarchy2"/>
    <dgm:cxn modelId="{7099F263-D914-4B85-A0C3-F7263468D656}" type="presParOf" srcId="{C12FCC02-D1AF-473B-95F9-35B4E0FD40D2}" destId="{6BCFE26E-CC8B-4776-A1DD-48F7347B71BC}" srcOrd="1" destOrd="0" presId="urn:microsoft.com/office/officeart/2005/8/layout/hierarchy2"/>
    <dgm:cxn modelId="{5D77FDD5-A08F-434F-9768-0355DDBB41C8}" type="presParOf" srcId="{6BCFE26E-CC8B-4776-A1DD-48F7347B71BC}" destId="{D4FF7663-46E2-47D1-A046-99AA521D46B6}" srcOrd="0" destOrd="0" presId="urn:microsoft.com/office/officeart/2005/8/layout/hierarchy2"/>
    <dgm:cxn modelId="{D25005C2-94B2-4E90-B291-E4C3C257C5F8}" type="presParOf" srcId="{D4FF7663-46E2-47D1-A046-99AA521D46B6}" destId="{44441130-93E0-42FC-A129-62B7C302E750}" srcOrd="0" destOrd="0" presId="urn:microsoft.com/office/officeart/2005/8/layout/hierarchy2"/>
    <dgm:cxn modelId="{C7A7BC17-5532-4368-8D93-13C536A74320}" type="presParOf" srcId="{6BCFE26E-CC8B-4776-A1DD-48F7347B71BC}" destId="{18B6E659-510B-480D-9CA9-DF0A9EB5E7C0}" srcOrd="1" destOrd="0" presId="urn:microsoft.com/office/officeart/2005/8/layout/hierarchy2"/>
    <dgm:cxn modelId="{C3641041-39C9-4841-B4E9-4D633784AE6C}" type="presParOf" srcId="{18B6E659-510B-480D-9CA9-DF0A9EB5E7C0}" destId="{EB3F43EF-FF66-41DF-92AE-E8DB4907EFA5}" srcOrd="0" destOrd="0" presId="urn:microsoft.com/office/officeart/2005/8/layout/hierarchy2"/>
    <dgm:cxn modelId="{95D9515B-DDAD-4B3B-95C8-7F164DA13826}" type="presParOf" srcId="{18B6E659-510B-480D-9CA9-DF0A9EB5E7C0}" destId="{8AAFB485-2181-4677-8B1D-0076DE693BE7}" srcOrd="1" destOrd="0" presId="urn:microsoft.com/office/officeart/2005/8/layout/hierarchy2"/>
    <dgm:cxn modelId="{0F5FC789-363D-4EE6-815A-8F9FA4CC14E2}" type="presParOf" srcId="{8AAFB485-2181-4677-8B1D-0076DE693BE7}" destId="{356E8956-F91D-4055-A547-A8BAF35CA2D4}" srcOrd="0" destOrd="0" presId="urn:microsoft.com/office/officeart/2005/8/layout/hierarchy2"/>
    <dgm:cxn modelId="{42936EC0-F5FB-42ED-A886-971596CE2D83}" type="presParOf" srcId="{356E8956-F91D-4055-A547-A8BAF35CA2D4}" destId="{F2F466A0-E539-4955-998A-CFE03A707CC6}" srcOrd="0" destOrd="0" presId="urn:microsoft.com/office/officeart/2005/8/layout/hierarchy2"/>
    <dgm:cxn modelId="{0EE8520B-88CA-4F29-A8AA-EB0D433093B5}" type="presParOf" srcId="{8AAFB485-2181-4677-8B1D-0076DE693BE7}" destId="{CF7E6195-489A-4D18-BF1B-FFC8BBA294C0}" srcOrd="1" destOrd="0" presId="urn:microsoft.com/office/officeart/2005/8/layout/hierarchy2"/>
    <dgm:cxn modelId="{45537DA6-CA0B-4CAD-AD38-29269AE36223}" type="presParOf" srcId="{CF7E6195-489A-4D18-BF1B-FFC8BBA294C0}" destId="{F0B61BE8-C11D-4A5F-BEE5-B3DB82EA5339}" srcOrd="0" destOrd="0" presId="urn:microsoft.com/office/officeart/2005/8/layout/hierarchy2"/>
    <dgm:cxn modelId="{2B785881-1AEF-4085-AB3F-0B1EF392B881}" type="presParOf" srcId="{CF7E6195-489A-4D18-BF1B-FFC8BBA294C0}" destId="{3E32B4F7-21DC-47BF-80FD-98E102BB230A}" srcOrd="1" destOrd="0" presId="urn:microsoft.com/office/officeart/2005/8/layout/hierarchy2"/>
    <dgm:cxn modelId="{2C302AE4-2665-485A-B357-90D6A9238357}" type="presParOf" srcId="{58618F5E-C2D6-4AB9-B165-44FB8A8F5363}" destId="{FDE6FC2E-8B60-45A3-854C-0A148AF3264C}" srcOrd="2" destOrd="0" presId="urn:microsoft.com/office/officeart/2005/8/layout/hierarchy2"/>
    <dgm:cxn modelId="{5F9E9D34-DE28-463A-BAE3-F87879E1D8B0}" type="presParOf" srcId="{FDE6FC2E-8B60-45A3-854C-0A148AF3264C}" destId="{4B4AF339-F9FC-4F50-9541-C076D0C9AEB9}" srcOrd="0" destOrd="0" presId="urn:microsoft.com/office/officeart/2005/8/layout/hierarchy2"/>
    <dgm:cxn modelId="{B78CA48B-D283-462D-BB66-331038FC51DA}" type="presParOf" srcId="{58618F5E-C2D6-4AB9-B165-44FB8A8F5363}" destId="{18CAAB89-146D-45CD-8D88-209EF78B59F9}" srcOrd="3" destOrd="0" presId="urn:microsoft.com/office/officeart/2005/8/layout/hierarchy2"/>
    <dgm:cxn modelId="{3DE9CE6A-FBB1-48B4-8B99-1E7CC2B6FE47}" type="presParOf" srcId="{18CAAB89-146D-45CD-8D88-209EF78B59F9}" destId="{983D72D2-46B1-4289-9839-1686837085BF}" srcOrd="0" destOrd="0" presId="urn:microsoft.com/office/officeart/2005/8/layout/hierarchy2"/>
    <dgm:cxn modelId="{64EAC8FE-5B94-4947-9B8D-1A6D00B5114C}" type="presParOf" srcId="{18CAAB89-146D-45CD-8D88-209EF78B59F9}" destId="{9271D9DF-E6B6-4B9F-BFD5-5592509AA4C3}" srcOrd="1" destOrd="0" presId="urn:microsoft.com/office/officeart/2005/8/layout/hierarchy2"/>
    <dgm:cxn modelId="{9BC35619-6F8F-448C-9A5A-0DB2A9267A74}" type="presParOf" srcId="{58618F5E-C2D6-4AB9-B165-44FB8A8F5363}" destId="{6B3EF953-4957-4CFE-A05E-42B2783AA19D}" srcOrd="4" destOrd="0" presId="urn:microsoft.com/office/officeart/2005/8/layout/hierarchy2"/>
    <dgm:cxn modelId="{D1C60D29-CA79-4DC0-8CDA-FF9B4B704943}" type="presParOf" srcId="{6B3EF953-4957-4CFE-A05E-42B2783AA19D}" destId="{5E1F03BC-46A5-42F5-B83C-C2F093E3E8B7}" srcOrd="0" destOrd="0" presId="urn:microsoft.com/office/officeart/2005/8/layout/hierarchy2"/>
    <dgm:cxn modelId="{CE5B24E0-86F2-472C-8532-BD0CA5C7F1A1}" type="presParOf" srcId="{58618F5E-C2D6-4AB9-B165-44FB8A8F5363}" destId="{2904F1C3-C89E-4584-97A0-9AB998054D0A}" srcOrd="5" destOrd="0" presId="urn:microsoft.com/office/officeart/2005/8/layout/hierarchy2"/>
    <dgm:cxn modelId="{F4CDC583-152D-465D-8E75-3FCD626444E0}" type="presParOf" srcId="{2904F1C3-C89E-4584-97A0-9AB998054D0A}" destId="{4C78C22C-C7BD-41F4-A77E-9B65B16C391A}" srcOrd="0" destOrd="0" presId="urn:microsoft.com/office/officeart/2005/8/layout/hierarchy2"/>
    <dgm:cxn modelId="{A94038E3-089B-480B-8A4F-EA9439F33B24}" type="presParOf" srcId="{2904F1C3-C89E-4584-97A0-9AB998054D0A}" destId="{E0A0C905-37B5-4C2A-925A-2AAEEC8744B7}" srcOrd="1" destOrd="0" presId="urn:microsoft.com/office/officeart/2005/8/layout/hierarchy2"/>
    <dgm:cxn modelId="{2D78C36D-C9CC-40C5-B15F-22BFDFD0819B}" type="presParOf" srcId="{E0A0C905-37B5-4C2A-925A-2AAEEC8744B7}" destId="{2F39E89A-D960-4E32-8D2F-17A556DBF0F3}" srcOrd="0" destOrd="0" presId="urn:microsoft.com/office/officeart/2005/8/layout/hierarchy2"/>
    <dgm:cxn modelId="{9F20CBF1-3FD8-4747-BCA8-A0D719DA0EBB}" type="presParOf" srcId="{2F39E89A-D960-4E32-8D2F-17A556DBF0F3}" destId="{6803BA00-BAE6-47D1-96F9-5386F9D21419}" srcOrd="0" destOrd="0" presId="urn:microsoft.com/office/officeart/2005/8/layout/hierarchy2"/>
    <dgm:cxn modelId="{9CE966CD-2A22-4EAF-B956-668F91C702AC}" type="presParOf" srcId="{E0A0C905-37B5-4C2A-925A-2AAEEC8744B7}" destId="{92832CFE-007D-435C-8E33-F32B6A80D32C}" srcOrd="1" destOrd="0" presId="urn:microsoft.com/office/officeart/2005/8/layout/hierarchy2"/>
    <dgm:cxn modelId="{2527DC83-CFA8-444D-8533-9773443E077A}" type="presParOf" srcId="{92832CFE-007D-435C-8E33-F32B6A80D32C}" destId="{EFE55E99-9A06-40C5-A61E-336B3887AACF}" srcOrd="0" destOrd="0" presId="urn:microsoft.com/office/officeart/2005/8/layout/hierarchy2"/>
    <dgm:cxn modelId="{11A0C520-7835-42CA-98D5-243A1A883027}" type="presParOf" srcId="{92832CFE-007D-435C-8E33-F32B6A80D32C}" destId="{A9FEEC56-3546-4C51-8629-A11B08DDC697}" srcOrd="1" destOrd="0" presId="urn:microsoft.com/office/officeart/2005/8/layout/hierarchy2"/>
    <dgm:cxn modelId="{DB0A5B21-6616-4773-AA86-C4E2CF4B2A31}" type="presParOf" srcId="{E0A0C905-37B5-4C2A-925A-2AAEEC8744B7}" destId="{DC99F473-62DB-4080-BF09-AEC6452BC370}" srcOrd="2" destOrd="0" presId="urn:microsoft.com/office/officeart/2005/8/layout/hierarchy2"/>
    <dgm:cxn modelId="{5FE63909-DD79-4F4D-B846-6D23911AFDF8}" type="presParOf" srcId="{DC99F473-62DB-4080-BF09-AEC6452BC370}" destId="{2549C9C6-E407-4FD0-9BF3-E80E55C403D8}" srcOrd="0" destOrd="0" presId="urn:microsoft.com/office/officeart/2005/8/layout/hierarchy2"/>
    <dgm:cxn modelId="{6A5D9503-036F-4577-89A4-8E4F5E2E206B}" type="presParOf" srcId="{E0A0C905-37B5-4C2A-925A-2AAEEC8744B7}" destId="{C66EE948-DCFD-4F2E-BA69-26C3D7246FDC}" srcOrd="3" destOrd="0" presId="urn:microsoft.com/office/officeart/2005/8/layout/hierarchy2"/>
    <dgm:cxn modelId="{A0B2232B-A94B-42A9-A913-3BC858F6B47E}" type="presParOf" srcId="{C66EE948-DCFD-4F2E-BA69-26C3D7246FDC}" destId="{D84A7812-2334-4AF0-B222-2C66A3830BCE}" srcOrd="0" destOrd="0" presId="urn:microsoft.com/office/officeart/2005/8/layout/hierarchy2"/>
    <dgm:cxn modelId="{6D66B9CC-14AB-41CA-B744-AA3DF63FE4A8}" type="presParOf" srcId="{C66EE948-DCFD-4F2E-BA69-26C3D7246FDC}" destId="{30369E3D-0B52-427A-B361-9546A06E37DD}" srcOrd="1" destOrd="0" presId="urn:microsoft.com/office/officeart/2005/8/layout/hierarchy2"/>
    <dgm:cxn modelId="{2E52BD22-DD8D-4DF2-9FA1-CFD44E6051C3}" type="presParOf" srcId="{30369E3D-0B52-427A-B361-9546A06E37DD}" destId="{9B0CA228-363B-4062-915E-1F1C5F61C27F}" srcOrd="0" destOrd="0" presId="urn:microsoft.com/office/officeart/2005/8/layout/hierarchy2"/>
    <dgm:cxn modelId="{6BABD192-08D4-494F-9BB7-94498960E197}" type="presParOf" srcId="{9B0CA228-363B-4062-915E-1F1C5F61C27F}" destId="{01A88BA0-95F4-44E3-8BF1-FD5A4F04CD64}" srcOrd="0" destOrd="0" presId="urn:microsoft.com/office/officeart/2005/8/layout/hierarchy2"/>
    <dgm:cxn modelId="{5F14DA6A-137A-42FF-8F55-2D3B09307412}" type="presParOf" srcId="{30369E3D-0B52-427A-B361-9546A06E37DD}" destId="{F44032F4-1166-4C62-9D11-DE9961BF5287}" srcOrd="1" destOrd="0" presId="urn:microsoft.com/office/officeart/2005/8/layout/hierarchy2"/>
    <dgm:cxn modelId="{093CE269-6503-434E-B808-5F2FD8F3D615}" type="presParOf" srcId="{F44032F4-1166-4C62-9D11-DE9961BF5287}" destId="{17EC4E11-4DB9-41C9-B287-344723E4641C}" srcOrd="0" destOrd="0" presId="urn:microsoft.com/office/officeart/2005/8/layout/hierarchy2"/>
    <dgm:cxn modelId="{82D136A3-ECB9-4CD9-9080-AB6746B619B4}" type="presParOf" srcId="{F44032F4-1166-4C62-9D11-DE9961BF5287}" destId="{36950D2F-6A7E-4352-AE27-8A75B09FCA41}" srcOrd="1" destOrd="0" presId="urn:microsoft.com/office/officeart/2005/8/layout/hierarchy2"/>
    <dgm:cxn modelId="{3928BBB2-7C06-4D14-88E6-0EBEC125E2D1}" type="presParOf" srcId="{30369E3D-0B52-427A-B361-9546A06E37DD}" destId="{551C0937-9FCF-45DF-8642-089E0BAF6ABD}" srcOrd="2" destOrd="0" presId="urn:microsoft.com/office/officeart/2005/8/layout/hierarchy2"/>
    <dgm:cxn modelId="{289BAC3D-6942-4542-9758-89F793D03FC9}" type="presParOf" srcId="{551C0937-9FCF-45DF-8642-089E0BAF6ABD}" destId="{DE902841-7FD3-4E7C-AF93-A6190288BA80}" srcOrd="0" destOrd="0" presId="urn:microsoft.com/office/officeart/2005/8/layout/hierarchy2"/>
    <dgm:cxn modelId="{3292055F-93D7-4196-88AE-B36FD1C98F0C}" type="presParOf" srcId="{30369E3D-0B52-427A-B361-9546A06E37DD}" destId="{7E3FC54D-B172-4EAB-899D-9F434B0E60AF}" srcOrd="3" destOrd="0" presId="urn:microsoft.com/office/officeart/2005/8/layout/hierarchy2"/>
    <dgm:cxn modelId="{55EE72EC-58D8-4F57-AE6C-E4ABB6A4B0ED}" type="presParOf" srcId="{7E3FC54D-B172-4EAB-899D-9F434B0E60AF}" destId="{D989AD77-E242-4AB3-BEA1-3DB9A55E2153}" srcOrd="0" destOrd="0" presId="urn:microsoft.com/office/officeart/2005/8/layout/hierarchy2"/>
    <dgm:cxn modelId="{8F46BD0C-204A-43CF-BE42-1B1E0589BCE7}" type="presParOf" srcId="{7E3FC54D-B172-4EAB-899D-9F434B0E60AF}" destId="{8A9751DD-FE1E-4D0E-A488-0FA5C2D31E2A}" srcOrd="1" destOrd="0" presId="urn:microsoft.com/office/officeart/2005/8/layout/hierarchy2"/>
    <dgm:cxn modelId="{BEBB7F89-7765-44BC-BDA6-CAF2E151DA80}" type="presParOf" srcId="{58618F5E-C2D6-4AB9-B165-44FB8A8F5363}" destId="{DEF377DD-3B74-43E6-9FB8-EC2D7A78F40C}" srcOrd="6" destOrd="0" presId="urn:microsoft.com/office/officeart/2005/8/layout/hierarchy2"/>
    <dgm:cxn modelId="{38028FBC-1664-461D-A8B9-F8402DE75866}" type="presParOf" srcId="{DEF377DD-3B74-43E6-9FB8-EC2D7A78F40C}" destId="{FFFA5C06-761D-41DE-BF35-0681C6AB39DA}" srcOrd="0" destOrd="0" presId="urn:microsoft.com/office/officeart/2005/8/layout/hierarchy2"/>
    <dgm:cxn modelId="{1C6DD6F1-BE3D-476C-9FF5-7E9087EC5365}" type="presParOf" srcId="{58618F5E-C2D6-4AB9-B165-44FB8A8F5363}" destId="{9F806497-A0B9-4ED7-AF8C-DC2EC869831A}" srcOrd="7" destOrd="0" presId="urn:microsoft.com/office/officeart/2005/8/layout/hierarchy2"/>
    <dgm:cxn modelId="{0D0DA4B8-4089-4072-A0D3-7318113CDB28}" type="presParOf" srcId="{9F806497-A0B9-4ED7-AF8C-DC2EC869831A}" destId="{67F8089B-7DBF-4986-A4E2-AE4DC2882586}" srcOrd="0" destOrd="0" presId="urn:microsoft.com/office/officeart/2005/8/layout/hierarchy2"/>
    <dgm:cxn modelId="{CDD45D8C-BD43-45B9-AD3D-C556C997DEC3}" type="presParOf" srcId="{9F806497-A0B9-4ED7-AF8C-DC2EC869831A}" destId="{2C0E4167-CCFC-4DF5-8E63-FA598ABA87FB}" srcOrd="1" destOrd="0" presId="urn:microsoft.com/office/officeart/2005/8/layout/hierarchy2"/>
    <dgm:cxn modelId="{95F4AC61-45DC-4A60-83E7-94939B899664}" type="presParOf" srcId="{2C0E4167-CCFC-4DF5-8E63-FA598ABA87FB}" destId="{8BC22307-F2AE-4D8F-B18E-FA6C2B11F875}" srcOrd="0" destOrd="0" presId="urn:microsoft.com/office/officeart/2005/8/layout/hierarchy2"/>
    <dgm:cxn modelId="{FBBABFE9-D2EE-406E-8445-74789FDD09E4}" type="presParOf" srcId="{8BC22307-F2AE-4D8F-B18E-FA6C2B11F875}" destId="{829B9E80-9C2D-42E8-8646-FB2AB9D58E34}" srcOrd="0" destOrd="0" presId="urn:microsoft.com/office/officeart/2005/8/layout/hierarchy2"/>
    <dgm:cxn modelId="{BD555C64-DE3C-4B81-AA5D-40524997BB03}" type="presParOf" srcId="{2C0E4167-CCFC-4DF5-8E63-FA598ABA87FB}" destId="{53508949-4E22-4DD5-96F3-20A5D6D82805}" srcOrd="1" destOrd="0" presId="urn:microsoft.com/office/officeart/2005/8/layout/hierarchy2"/>
    <dgm:cxn modelId="{C3D7D6D6-BC93-4564-BDA5-F0E4C54A2DA4}" type="presParOf" srcId="{53508949-4E22-4DD5-96F3-20A5D6D82805}" destId="{6F75DA3C-744B-4967-981A-0493C872B01A}" srcOrd="0" destOrd="0" presId="urn:microsoft.com/office/officeart/2005/8/layout/hierarchy2"/>
    <dgm:cxn modelId="{F09DC85F-D4E3-455B-8C35-17DB08A18EE6}" type="presParOf" srcId="{53508949-4E22-4DD5-96F3-20A5D6D82805}" destId="{648364D7-BFE5-43DC-A310-4D8D1A155627}" srcOrd="1" destOrd="0" presId="urn:microsoft.com/office/officeart/2005/8/layout/hierarchy2"/>
    <dgm:cxn modelId="{479C7762-D739-49C2-8C0C-2774D44D37D6}" type="presParOf" srcId="{58618F5E-C2D6-4AB9-B165-44FB8A8F5363}" destId="{E93326A4-BED6-41C6-94F9-A8F01F786244}" srcOrd="8" destOrd="0" presId="urn:microsoft.com/office/officeart/2005/8/layout/hierarchy2"/>
    <dgm:cxn modelId="{2778ACA7-6F24-4E7E-A93E-5660CE8D2DCA}" type="presParOf" srcId="{E93326A4-BED6-41C6-94F9-A8F01F786244}" destId="{EB33BE79-E8A0-450F-8A11-A09F38E039CF}" srcOrd="0" destOrd="0" presId="urn:microsoft.com/office/officeart/2005/8/layout/hierarchy2"/>
    <dgm:cxn modelId="{054DCFD0-1868-48EA-860E-107479AF6553}" type="presParOf" srcId="{58618F5E-C2D6-4AB9-B165-44FB8A8F5363}" destId="{DB1C88F9-F065-4591-A991-61A19FA24963}" srcOrd="9" destOrd="0" presId="urn:microsoft.com/office/officeart/2005/8/layout/hierarchy2"/>
    <dgm:cxn modelId="{97779ED2-8FB6-4912-91E3-1FD3E374563D}" type="presParOf" srcId="{DB1C88F9-F065-4591-A991-61A19FA24963}" destId="{1353D88D-9E4D-49BB-8ED2-A6BAFEA1D098}" srcOrd="0" destOrd="0" presId="urn:microsoft.com/office/officeart/2005/8/layout/hierarchy2"/>
    <dgm:cxn modelId="{80BD68E8-F863-40B8-B2D0-0B23EA793A1B}" type="presParOf" srcId="{DB1C88F9-F065-4591-A991-61A19FA24963}" destId="{CD624CFF-3F7F-41D0-8AA5-168334E739D0}" srcOrd="1" destOrd="0" presId="urn:microsoft.com/office/officeart/2005/8/layout/hierarchy2"/>
    <dgm:cxn modelId="{028C7ABE-63DF-496F-9173-9E3D4A380EEF}" type="presParOf" srcId="{58618F5E-C2D6-4AB9-B165-44FB8A8F5363}" destId="{E8B60F0F-0EDA-4AD1-8DE0-44A1BFDD4A24}" srcOrd="10" destOrd="0" presId="urn:microsoft.com/office/officeart/2005/8/layout/hierarchy2"/>
    <dgm:cxn modelId="{B44CEC35-FBF1-4973-8A41-324A98D0354F}" type="presParOf" srcId="{E8B60F0F-0EDA-4AD1-8DE0-44A1BFDD4A24}" destId="{CFC39A8B-DD70-446D-95A5-A15A6DCDB86D}" srcOrd="0" destOrd="0" presId="urn:microsoft.com/office/officeart/2005/8/layout/hierarchy2"/>
    <dgm:cxn modelId="{9FF9E360-0EB2-40AE-A851-2B27457A6755}" type="presParOf" srcId="{58618F5E-C2D6-4AB9-B165-44FB8A8F5363}" destId="{2E8D7810-BC32-4423-8C8F-9A36D4BDCF8B}" srcOrd="11" destOrd="0" presId="urn:microsoft.com/office/officeart/2005/8/layout/hierarchy2"/>
    <dgm:cxn modelId="{8C1826C2-FE6B-4087-B508-A0E8B36A484D}" type="presParOf" srcId="{2E8D7810-BC32-4423-8C8F-9A36D4BDCF8B}" destId="{EDBEAF8C-9C6F-45BF-AB38-F8FA9EB7CE68}" srcOrd="0" destOrd="0" presId="urn:microsoft.com/office/officeart/2005/8/layout/hierarchy2"/>
    <dgm:cxn modelId="{63BDFA18-7653-4006-97B0-9AA44D5BBE59}" type="presParOf" srcId="{2E8D7810-BC32-4423-8C8F-9A36D4BDCF8B}" destId="{8BFB829A-A127-4D2B-A44E-52764ED4107C}" srcOrd="1" destOrd="0" presId="urn:microsoft.com/office/officeart/2005/8/layout/hierarchy2"/>
    <dgm:cxn modelId="{6C8DBA7E-2F94-43B1-AAD9-57D0A08A3CA1}" type="presParOf" srcId="{8BFB829A-A127-4D2B-A44E-52764ED4107C}" destId="{54D9F660-4687-4F76-9DB7-086ABD19B58E}" srcOrd="0" destOrd="0" presId="urn:microsoft.com/office/officeart/2005/8/layout/hierarchy2"/>
    <dgm:cxn modelId="{89C81B2E-AF78-405C-A925-576EB4E90BCA}" type="presParOf" srcId="{54D9F660-4687-4F76-9DB7-086ABD19B58E}" destId="{56D1737B-52AA-417C-B4A7-6E1CABC84281}" srcOrd="0" destOrd="0" presId="urn:microsoft.com/office/officeart/2005/8/layout/hierarchy2"/>
    <dgm:cxn modelId="{7C171089-8127-4248-868D-B7E084BF0DD8}" type="presParOf" srcId="{8BFB829A-A127-4D2B-A44E-52764ED4107C}" destId="{6ECD8D14-8DF7-4EC0-B26D-8B68EB23E726}" srcOrd="1" destOrd="0" presId="urn:microsoft.com/office/officeart/2005/8/layout/hierarchy2"/>
    <dgm:cxn modelId="{EEC4C289-98BA-474F-926A-3CCC36C46D41}" type="presParOf" srcId="{6ECD8D14-8DF7-4EC0-B26D-8B68EB23E726}" destId="{3EFA21C2-99A8-4567-A683-06079A43FEA2}" srcOrd="0" destOrd="0" presId="urn:microsoft.com/office/officeart/2005/8/layout/hierarchy2"/>
    <dgm:cxn modelId="{B213B448-921F-4553-90A0-A905ADD57C45}" type="presParOf" srcId="{6ECD8D14-8DF7-4EC0-B26D-8B68EB23E726}" destId="{D0223904-2C19-481D-8831-16BD7467D263}" srcOrd="1" destOrd="0" presId="urn:microsoft.com/office/officeart/2005/8/layout/hierarchy2"/>
    <dgm:cxn modelId="{D06DE727-53F5-4250-85B6-8294A4C2BD67}" type="presParOf" srcId="{D0223904-2C19-481D-8831-16BD7467D263}" destId="{5DC64148-D9CF-4A14-A458-83AA89F4D2E9}" srcOrd="0" destOrd="0" presId="urn:microsoft.com/office/officeart/2005/8/layout/hierarchy2"/>
    <dgm:cxn modelId="{5C2FAEE1-B438-453A-B4E5-B1E78917833E}" type="presParOf" srcId="{5DC64148-D9CF-4A14-A458-83AA89F4D2E9}" destId="{7F5666DC-5432-4E94-A0D2-53B564251111}" srcOrd="0" destOrd="0" presId="urn:microsoft.com/office/officeart/2005/8/layout/hierarchy2"/>
    <dgm:cxn modelId="{9EDE6417-9883-46A1-A21F-1C8EF38D0F49}" type="presParOf" srcId="{D0223904-2C19-481D-8831-16BD7467D263}" destId="{2AA74654-9C03-44AC-B290-F2ABE5C45885}" srcOrd="1" destOrd="0" presId="urn:microsoft.com/office/officeart/2005/8/layout/hierarchy2"/>
    <dgm:cxn modelId="{CE72E52B-3FB9-4CC7-86C8-5C2A81013927}" type="presParOf" srcId="{2AA74654-9C03-44AC-B290-F2ABE5C45885}" destId="{1C7BACD5-5E4D-4F66-A255-E2B960077292}" srcOrd="0" destOrd="0" presId="urn:microsoft.com/office/officeart/2005/8/layout/hierarchy2"/>
    <dgm:cxn modelId="{19C3F16D-DC8D-402E-8D64-CCAC27A50C97}" type="presParOf" srcId="{2AA74654-9C03-44AC-B290-F2ABE5C45885}" destId="{E236453C-CE90-4433-8D69-C4A307999A15}" srcOrd="1" destOrd="0" presId="urn:microsoft.com/office/officeart/2005/8/layout/hierarchy2"/>
    <dgm:cxn modelId="{CE2A3872-020E-48BC-ABDB-F276C2DF311F}" type="presParOf" srcId="{8BFB829A-A127-4D2B-A44E-52764ED4107C}" destId="{0590D674-42C9-4040-A839-158776D5F37F}" srcOrd="2" destOrd="0" presId="urn:microsoft.com/office/officeart/2005/8/layout/hierarchy2"/>
    <dgm:cxn modelId="{EAC1297A-F617-4FFB-90D1-1ED5A45A83F9}" type="presParOf" srcId="{0590D674-42C9-4040-A839-158776D5F37F}" destId="{0419F896-C3CB-4BB0-B142-2635AEE9AA53}" srcOrd="0" destOrd="0" presId="urn:microsoft.com/office/officeart/2005/8/layout/hierarchy2"/>
    <dgm:cxn modelId="{47579F24-992A-495C-8293-D475559F06FF}" type="presParOf" srcId="{8BFB829A-A127-4D2B-A44E-52764ED4107C}" destId="{04087B82-14D6-4660-99AF-7BF633400706}" srcOrd="3" destOrd="0" presId="urn:microsoft.com/office/officeart/2005/8/layout/hierarchy2"/>
    <dgm:cxn modelId="{8FBD0E28-7119-45AA-AE8B-4EEF48EF008E}" type="presParOf" srcId="{04087B82-14D6-4660-99AF-7BF633400706}" destId="{C2FEDA21-CF96-43E6-BA8B-2F91916B43A2}" srcOrd="0" destOrd="0" presId="urn:microsoft.com/office/officeart/2005/8/layout/hierarchy2"/>
    <dgm:cxn modelId="{5AC310DC-34D1-4D24-874B-30E941147308}" type="presParOf" srcId="{04087B82-14D6-4660-99AF-7BF633400706}" destId="{9FB675B3-2501-4628-8FF6-BC622F585A66}" srcOrd="1" destOrd="0" presId="urn:microsoft.com/office/officeart/2005/8/layout/hierarchy2"/>
    <dgm:cxn modelId="{A4A29879-F972-47B6-8B38-95039A02A0F6}" type="presParOf" srcId="{9FB675B3-2501-4628-8FF6-BC622F585A66}" destId="{787CE904-80B4-4CA9-B7C1-6D8EA850E59A}" srcOrd="0" destOrd="0" presId="urn:microsoft.com/office/officeart/2005/8/layout/hierarchy2"/>
    <dgm:cxn modelId="{52932639-E8D8-4DA1-894C-CE61DD2E2532}" type="presParOf" srcId="{787CE904-80B4-4CA9-B7C1-6D8EA850E59A}" destId="{11249566-4C6D-4AB4-8D0B-D133A3820FEE}" srcOrd="0" destOrd="0" presId="urn:microsoft.com/office/officeart/2005/8/layout/hierarchy2"/>
    <dgm:cxn modelId="{5AD70706-157C-4688-B8FC-FD3BEB1466C1}" type="presParOf" srcId="{9FB675B3-2501-4628-8FF6-BC622F585A66}" destId="{C06422C6-9B3C-4219-B0F8-E7F3BC9504A4}" srcOrd="1" destOrd="0" presId="urn:microsoft.com/office/officeart/2005/8/layout/hierarchy2"/>
    <dgm:cxn modelId="{7C697F86-2CE9-41A5-BED4-6410C19DFC55}" type="presParOf" srcId="{C06422C6-9B3C-4219-B0F8-E7F3BC9504A4}" destId="{8BE86FA9-9D65-42E6-B230-BE7D7BCB9724}" srcOrd="0" destOrd="0" presId="urn:microsoft.com/office/officeart/2005/8/layout/hierarchy2"/>
    <dgm:cxn modelId="{D025AFED-C6AC-44B4-B30E-CA0C78BD5142}" type="presParOf" srcId="{C06422C6-9B3C-4219-B0F8-E7F3BC9504A4}" destId="{3F7E094F-4602-41FD-AC6B-5D1405D3C250}" srcOrd="1" destOrd="0" presId="urn:microsoft.com/office/officeart/2005/8/layout/hierarchy2"/>
    <dgm:cxn modelId="{63E0D5C1-40C1-428F-B217-23F5B544D1A9}" type="presParOf" srcId="{9FB675B3-2501-4628-8FF6-BC622F585A66}" destId="{2650BB5F-4072-4CB7-9EEB-9B48A464D9AB}" srcOrd="2" destOrd="0" presId="urn:microsoft.com/office/officeart/2005/8/layout/hierarchy2"/>
    <dgm:cxn modelId="{D7A0BF97-1F5D-4F4D-88FE-F40935742E36}" type="presParOf" srcId="{2650BB5F-4072-4CB7-9EEB-9B48A464D9AB}" destId="{D8028E5B-3E07-47A3-94F8-9F7B56E9BCC2}" srcOrd="0" destOrd="0" presId="urn:microsoft.com/office/officeart/2005/8/layout/hierarchy2"/>
    <dgm:cxn modelId="{6BAECA1B-27F7-4889-B5B4-C47C08EE811F}" type="presParOf" srcId="{9FB675B3-2501-4628-8FF6-BC622F585A66}" destId="{77EA5183-F38E-45DD-A317-B55361772DDA}" srcOrd="3" destOrd="0" presId="urn:microsoft.com/office/officeart/2005/8/layout/hierarchy2"/>
    <dgm:cxn modelId="{24EB930A-596D-4DC2-B4EE-3715470B80C0}" type="presParOf" srcId="{77EA5183-F38E-45DD-A317-B55361772DDA}" destId="{3E0E26B7-ECAA-4878-A704-EB7A868AEA73}" srcOrd="0" destOrd="0" presId="urn:microsoft.com/office/officeart/2005/8/layout/hierarchy2"/>
    <dgm:cxn modelId="{A326DBAA-0B4F-43B9-9107-4A7996D75FD8}" type="presParOf" srcId="{77EA5183-F38E-45DD-A317-B55361772DDA}" destId="{18662C6C-30D7-4196-8661-2EF287642A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713B6-69E9-49EC-B7A9-CD1B9CE4942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D591566-83BC-4090-A5DA-F156CEAB792B}">
      <dgm:prSet phldrT="[Text]"/>
      <dgm:spPr/>
      <dgm:t>
        <a:bodyPr/>
        <a:lstStyle/>
        <a:p>
          <a:r>
            <a:rPr lang="zh-CN" altLang="en-US" b="1" dirty="0" smtClean="0">
              <a:ea typeface="汉鼎简中楷" pitchFamily="49" charset="-122"/>
            </a:rPr>
            <a:t>经</a:t>
          </a:r>
          <a:endParaRPr lang="en-US" b="1" dirty="0"/>
        </a:p>
      </dgm:t>
    </dgm:pt>
    <dgm:pt modelId="{C506A617-2176-4116-8D10-182D0CDADB48}" type="parTrans" cxnId="{E6CE86D1-750F-4F31-85C1-80EBB0484451}">
      <dgm:prSet/>
      <dgm:spPr/>
      <dgm:t>
        <a:bodyPr/>
        <a:lstStyle/>
        <a:p>
          <a:endParaRPr lang="en-US"/>
        </a:p>
      </dgm:t>
    </dgm:pt>
    <dgm:pt modelId="{F837845F-999B-4C7B-ACD3-8D09992BF593}" type="sibTrans" cxnId="{E6CE86D1-750F-4F31-85C1-80EBB0484451}">
      <dgm:prSet/>
      <dgm:spPr/>
      <dgm:t>
        <a:bodyPr/>
        <a:lstStyle/>
        <a:p>
          <a:endParaRPr lang="en-US"/>
        </a:p>
      </dgm:t>
    </dgm:pt>
    <dgm:pt modelId="{F4267972-EEF4-4DBD-8140-C864B43820AC}">
      <dgm:prSet phldrT="[Text]"/>
      <dgm:spPr/>
      <dgm:t>
        <a:bodyPr/>
        <a:lstStyle/>
        <a:p>
          <a:r>
            <a:rPr lang="zh-CN" altLang="en-US" b="1" dirty="0" smtClean="0"/>
            <a:t>经理</a:t>
          </a:r>
          <a:endParaRPr lang="en-US" b="1" dirty="0"/>
        </a:p>
      </dgm:t>
    </dgm:pt>
    <dgm:pt modelId="{B725BC4A-AE1E-4798-A3E8-2C761945FB2B}" type="parTrans" cxnId="{7E2AD049-3176-48DB-BADD-F970355456A9}">
      <dgm:prSet/>
      <dgm:spPr/>
      <dgm:t>
        <a:bodyPr/>
        <a:lstStyle/>
        <a:p>
          <a:endParaRPr lang="en-US"/>
        </a:p>
      </dgm:t>
    </dgm:pt>
    <dgm:pt modelId="{51EBB4B2-5123-4925-ABDA-D4A1F6ED1449}" type="sibTrans" cxnId="{7E2AD049-3176-48DB-BADD-F970355456A9}">
      <dgm:prSet/>
      <dgm:spPr/>
      <dgm:t>
        <a:bodyPr/>
        <a:lstStyle/>
        <a:p>
          <a:endParaRPr lang="en-US"/>
        </a:p>
      </dgm:t>
    </dgm:pt>
    <dgm:pt modelId="{2A1B5DFF-784C-449A-AA48-94BE3ED5CFF2}">
      <dgm:prSet phldrT="[Text]"/>
      <dgm:spPr/>
      <dgm:t>
        <a:bodyPr/>
        <a:lstStyle/>
        <a:p>
          <a:r>
            <a:rPr lang="zh-CN" altLang="en-US" b="1" dirty="0" smtClean="0"/>
            <a:t>整理</a:t>
          </a:r>
          <a:endParaRPr lang="en-US" b="1" dirty="0"/>
        </a:p>
      </dgm:t>
    </dgm:pt>
    <dgm:pt modelId="{4A3DE76A-C8FF-4BF0-A1AA-AB0092B64D9D}" type="parTrans" cxnId="{D888EC1C-6E47-43E2-AF62-379423FFF8D6}">
      <dgm:prSet/>
      <dgm:spPr/>
      <dgm:t>
        <a:bodyPr/>
        <a:lstStyle/>
        <a:p>
          <a:endParaRPr lang="en-US"/>
        </a:p>
      </dgm:t>
    </dgm:pt>
    <dgm:pt modelId="{B9E7E87B-5E68-4A68-8C31-046BABA41CC4}" type="sibTrans" cxnId="{D888EC1C-6E47-43E2-AF62-379423FFF8D6}">
      <dgm:prSet/>
      <dgm:spPr/>
      <dgm:t>
        <a:bodyPr/>
        <a:lstStyle/>
        <a:p>
          <a:endParaRPr lang="en-US"/>
        </a:p>
      </dgm:t>
    </dgm:pt>
    <dgm:pt modelId="{2966FB3D-CC48-40CE-9E64-8AA6672AC65D}">
      <dgm:prSet phldrT="[Text]"/>
      <dgm:spPr/>
      <dgm:t>
        <a:bodyPr/>
        <a:lstStyle/>
        <a:p>
          <a:r>
            <a:rPr lang="zh-CN" altLang="en-US" b="1" dirty="0" smtClean="0"/>
            <a:t>理由</a:t>
          </a:r>
          <a:endParaRPr lang="en-US" b="1" dirty="0"/>
        </a:p>
      </dgm:t>
    </dgm:pt>
    <dgm:pt modelId="{FC3543B2-7A98-4EEA-AC8A-E914C8241DA8}" type="parTrans" cxnId="{75E3EB79-C75B-48E0-B658-58422DA71EF9}">
      <dgm:prSet/>
      <dgm:spPr/>
      <dgm:t>
        <a:bodyPr/>
        <a:lstStyle/>
        <a:p>
          <a:endParaRPr lang="en-US"/>
        </a:p>
      </dgm:t>
    </dgm:pt>
    <dgm:pt modelId="{7E7F4F96-7A46-4FAF-BEBE-E325ECF00F33}" type="sibTrans" cxnId="{75E3EB79-C75B-48E0-B658-58422DA71EF9}">
      <dgm:prSet/>
      <dgm:spPr/>
      <dgm:t>
        <a:bodyPr/>
        <a:lstStyle/>
        <a:p>
          <a:endParaRPr lang="en-US"/>
        </a:p>
      </dgm:t>
    </dgm:pt>
    <dgm:pt modelId="{C84076E6-B7F9-4624-AEB7-54CB7CA8ED7F}">
      <dgm:prSet phldrT="[Text]"/>
      <dgm:spPr/>
      <dgm:t>
        <a:bodyPr/>
        <a:lstStyle/>
        <a:p>
          <a:r>
            <a:rPr lang="zh-CN" altLang="en-US" b="1" dirty="0" smtClean="0"/>
            <a:t>经过</a:t>
          </a:r>
          <a:endParaRPr lang="en-US" b="1" dirty="0"/>
        </a:p>
      </dgm:t>
    </dgm:pt>
    <dgm:pt modelId="{C4DE3BE5-B7A9-473E-B672-D25F2A4896BF}" type="parTrans" cxnId="{F7A9B491-61F3-4821-958E-A0AB375A97F9}">
      <dgm:prSet/>
      <dgm:spPr/>
      <dgm:t>
        <a:bodyPr/>
        <a:lstStyle/>
        <a:p>
          <a:endParaRPr lang="en-US"/>
        </a:p>
      </dgm:t>
    </dgm:pt>
    <dgm:pt modelId="{9DC3195B-94C2-469A-BFDE-2C58D2356AE0}" type="sibTrans" cxnId="{F7A9B491-61F3-4821-958E-A0AB375A97F9}">
      <dgm:prSet/>
      <dgm:spPr/>
      <dgm:t>
        <a:bodyPr/>
        <a:lstStyle/>
        <a:p>
          <a:endParaRPr lang="en-US"/>
        </a:p>
      </dgm:t>
    </dgm:pt>
    <dgm:pt modelId="{1C627146-C77F-455F-ADE8-E150A9CB6925}">
      <dgm:prSet phldrT="[Text]"/>
      <dgm:spPr/>
      <dgm:t>
        <a:bodyPr/>
        <a:lstStyle/>
        <a:p>
          <a:r>
            <a:rPr lang="zh-CN" altLang="en-US" b="1" dirty="0" smtClean="0"/>
            <a:t>经历</a:t>
          </a:r>
          <a:endParaRPr lang="en-US" b="1" dirty="0"/>
        </a:p>
      </dgm:t>
    </dgm:pt>
    <dgm:pt modelId="{C0AD86E8-8846-469E-B92E-93DA679F8D68}" type="parTrans" cxnId="{D639102E-369E-481D-98CF-447DFF1A18DE}">
      <dgm:prSet/>
      <dgm:spPr/>
      <dgm:t>
        <a:bodyPr/>
        <a:lstStyle/>
        <a:p>
          <a:endParaRPr lang="en-US"/>
        </a:p>
      </dgm:t>
    </dgm:pt>
    <dgm:pt modelId="{6B4198BF-EED5-43A3-B945-5828601032ED}" type="sibTrans" cxnId="{D639102E-369E-481D-98CF-447DFF1A18DE}">
      <dgm:prSet/>
      <dgm:spPr/>
      <dgm:t>
        <a:bodyPr/>
        <a:lstStyle/>
        <a:p>
          <a:endParaRPr lang="en-US"/>
        </a:p>
      </dgm:t>
    </dgm:pt>
    <dgm:pt modelId="{B4A22ED3-C862-4E71-B0AD-BA5DB9FB4567}">
      <dgm:prSet/>
      <dgm:spPr/>
      <dgm:t>
        <a:bodyPr/>
        <a:lstStyle/>
        <a:p>
          <a:r>
            <a:rPr lang="zh-CN" altLang="en-US" b="1" dirty="0" smtClean="0"/>
            <a:t>经常</a:t>
          </a:r>
          <a:endParaRPr lang="en-US" b="1" dirty="0"/>
        </a:p>
      </dgm:t>
    </dgm:pt>
    <dgm:pt modelId="{71EB9DE2-29FE-4509-BB5F-5BACEEF8EDB4}" type="parTrans" cxnId="{BC433A66-A705-4E22-894F-98B287A455B9}">
      <dgm:prSet/>
      <dgm:spPr/>
      <dgm:t>
        <a:bodyPr/>
        <a:lstStyle/>
        <a:p>
          <a:endParaRPr lang="en-US"/>
        </a:p>
      </dgm:t>
    </dgm:pt>
    <dgm:pt modelId="{222FB2CA-C508-4A7D-A588-7D4EEA3756AE}" type="sibTrans" cxnId="{BC433A66-A705-4E22-894F-98B287A455B9}">
      <dgm:prSet/>
      <dgm:spPr/>
      <dgm:t>
        <a:bodyPr/>
        <a:lstStyle/>
        <a:p>
          <a:endParaRPr lang="en-US"/>
        </a:p>
      </dgm:t>
    </dgm:pt>
    <dgm:pt modelId="{CF950863-CDBB-4B67-9140-3F45A06E5054}">
      <dgm:prSet/>
      <dgm:spPr/>
      <dgm:t>
        <a:bodyPr/>
        <a:lstStyle/>
        <a:p>
          <a:r>
            <a:rPr lang="zh-CN" altLang="en-US" b="1" dirty="0" smtClean="0">
              <a:latin typeface="楷体" pitchFamily="49" charset="-122"/>
              <a:ea typeface="楷体" pitchFamily="49" charset="-122"/>
            </a:rPr>
            <a:t>经济</a:t>
          </a:r>
          <a:endParaRPr lang="en-US" b="1" dirty="0">
            <a:latin typeface="楷体" pitchFamily="49" charset="-122"/>
            <a:ea typeface="楷体" pitchFamily="49" charset="-122"/>
          </a:endParaRPr>
        </a:p>
      </dgm:t>
    </dgm:pt>
    <dgm:pt modelId="{58F873CD-F9E7-450B-B360-C653B36BABCF}" type="parTrans" cxnId="{6835F7EB-F545-4D5A-AC6F-6AAB381293B0}">
      <dgm:prSet/>
      <dgm:spPr/>
      <dgm:t>
        <a:bodyPr/>
        <a:lstStyle/>
        <a:p>
          <a:endParaRPr lang="en-US"/>
        </a:p>
      </dgm:t>
    </dgm:pt>
    <dgm:pt modelId="{EE02B7BF-0BE5-46E4-AB42-75FA86464E7A}" type="sibTrans" cxnId="{6835F7EB-F545-4D5A-AC6F-6AAB381293B0}">
      <dgm:prSet/>
      <dgm:spPr/>
      <dgm:t>
        <a:bodyPr/>
        <a:lstStyle/>
        <a:p>
          <a:endParaRPr lang="en-US"/>
        </a:p>
      </dgm:t>
    </dgm:pt>
    <dgm:pt modelId="{52CCA8B9-D512-47CC-AD44-D493BB8F4469}">
      <dgm:prSet/>
      <dgm:spPr/>
      <dgm:t>
        <a:bodyPr/>
        <a:lstStyle/>
        <a:p>
          <a:r>
            <a:rPr lang="zh-CN" altLang="en-US" b="1" dirty="0" smtClean="0"/>
            <a:t>已经</a:t>
          </a:r>
          <a:endParaRPr lang="en-US" dirty="0"/>
        </a:p>
      </dgm:t>
    </dgm:pt>
    <dgm:pt modelId="{7B2B2002-D075-48CF-8D0A-B8FC1B3287D6}" type="parTrans" cxnId="{49B68178-3110-441B-B0A0-29296C3D8E63}">
      <dgm:prSet/>
      <dgm:spPr/>
      <dgm:t>
        <a:bodyPr/>
        <a:lstStyle/>
        <a:p>
          <a:endParaRPr lang="en-US"/>
        </a:p>
      </dgm:t>
    </dgm:pt>
    <dgm:pt modelId="{E281F151-065E-4CF0-A2B1-D30A3112563F}" type="sibTrans" cxnId="{49B68178-3110-441B-B0A0-29296C3D8E63}">
      <dgm:prSet/>
      <dgm:spPr/>
      <dgm:t>
        <a:bodyPr/>
        <a:lstStyle/>
        <a:p>
          <a:endParaRPr lang="en-US"/>
        </a:p>
      </dgm:t>
    </dgm:pt>
    <dgm:pt modelId="{A52AA411-C29C-4C9A-9B04-E13398824A58}">
      <dgm:prSet/>
      <dgm:spPr/>
      <dgm:t>
        <a:bodyPr/>
        <a:lstStyle/>
        <a:p>
          <a:r>
            <a:rPr lang="zh-CN" altLang="en-US" b="1" dirty="0" smtClean="0"/>
            <a:t>过去</a:t>
          </a:r>
          <a:endParaRPr lang="en-US" b="1" dirty="0"/>
        </a:p>
      </dgm:t>
    </dgm:pt>
    <dgm:pt modelId="{05D78C8E-4E4D-46DB-9B41-EA1F2C4757BD}" type="parTrans" cxnId="{87A10DDD-3893-43B9-B5B7-CA4467594081}">
      <dgm:prSet/>
      <dgm:spPr/>
      <dgm:t>
        <a:bodyPr/>
        <a:lstStyle/>
        <a:p>
          <a:endParaRPr lang="en-US"/>
        </a:p>
      </dgm:t>
    </dgm:pt>
    <dgm:pt modelId="{B80A441F-6453-479D-BDF0-2D2777E56505}" type="sibTrans" cxnId="{87A10DDD-3893-43B9-B5B7-CA4467594081}">
      <dgm:prSet/>
      <dgm:spPr/>
      <dgm:t>
        <a:bodyPr/>
        <a:lstStyle/>
        <a:p>
          <a:endParaRPr lang="en-US"/>
        </a:p>
      </dgm:t>
    </dgm:pt>
    <dgm:pt modelId="{4C977082-B838-46E7-99FB-53A8B9E7937A}">
      <dgm:prSet/>
      <dgm:spPr/>
      <dgm:t>
        <a:bodyPr/>
        <a:lstStyle/>
        <a:p>
          <a:r>
            <a:rPr lang="zh-CN" altLang="en-US" b="1" dirty="0" smtClean="0"/>
            <a:t>去年</a:t>
          </a:r>
          <a:endParaRPr lang="en-US" b="1" dirty="0"/>
        </a:p>
      </dgm:t>
    </dgm:pt>
    <dgm:pt modelId="{9AB3C257-1E87-4255-8DF9-1D28870DB915}" type="parTrans" cxnId="{BF6EAE02-0C8B-4EE0-9EDD-DCC55273850B}">
      <dgm:prSet/>
      <dgm:spPr/>
      <dgm:t>
        <a:bodyPr/>
        <a:lstStyle/>
        <a:p>
          <a:endParaRPr lang="en-US"/>
        </a:p>
      </dgm:t>
    </dgm:pt>
    <dgm:pt modelId="{19AB0CC4-1158-416B-B4D8-3EA535060680}" type="sibTrans" cxnId="{BF6EAE02-0C8B-4EE0-9EDD-DCC55273850B}">
      <dgm:prSet/>
      <dgm:spPr/>
      <dgm:t>
        <a:bodyPr/>
        <a:lstStyle/>
        <a:p>
          <a:endParaRPr lang="en-US"/>
        </a:p>
      </dgm:t>
    </dgm:pt>
    <dgm:pt modelId="{F95D0A98-D4D8-43E4-B06E-3A9476064507}">
      <dgm:prSet/>
      <dgm:spPr/>
      <dgm:t>
        <a:bodyPr/>
        <a:lstStyle/>
        <a:p>
          <a:r>
            <a:rPr lang="zh-CN" altLang="en-US" b="1" dirty="0" smtClean="0"/>
            <a:t>去过</a:t>
          </a:r>
          <a:endParaRPr lang="en-US" b="1" dirty="0" smtClean="0"/>
        </a:p>
      </dgm:t>
    </dgm:pt>
    <dgm:pt modelId="{4749A5C4-879A-4AB1-AA9F-9A659108DB1E}" type="parTrans" cxnId="{6DF75CB2-EEC3-4873-B712-1763B17C6C71}">
      <dgm:prSet/>
      <dgm:spPr/>
      <dgm:t>
        <a:bodyPr/>
        <a:lstStyle/>
        <a:p>
          <a:endParaRPr lang="en-US"/>
        </a:p>
      </dgm:t>
    </dgm:pt>
    <dgm:pt modelId="{9E2313E0-017B-4333-9636-C3BCAC48E158}" type="sibTrans" cxnId="{6DF75CB2-EEC3-4873-B712-1763B17C6C71}">
      <dgm:prSet/>
      <dgm:spPr/>
      <dgm:t>
        <a:bodyPr/>
        <a:lstStyle/>
        <a:p>
          <a:endParaRPr lang="en-US"/>
        </a:p>
      </dgm:t>
    </dgm:pt>
    <dgm:pt modelId="{D58BB347-F004-4535-83DD-E187308EC1F7}">
      <dgm:prSet/>
      <dgm:spPr/>
      <dgm:t>
        <a:bodyPr/>
        <a:lstStyle/>
        <a:p>
          <a:r>
            <a:rPr lang="zh-CN" altLang="en-US" b="1" dirty="0" smtClean="0"/>
            <a:t>常常</a:t>
          </a:r>
          <a:endParaRPr lang="en-US" b="1" dirty="0"/>
        </a:p>
      </dgm:t>
    </dgm:pt>
    <dgm:pt modelId="{FA7F5C0A-C8A9-420C-9DEC-F10EDEA73D02}" type="parTrans" cxnId="{2A17529D-CAB9-4C6C-9FED-CE1A77CB211F}">
      <dgm:prSet/>
      <dgm:spPr/>
      <dgm:t>
        <a:bodyPr/>
        <a:lstStyle/>
        <a:p>
          <a:endParaRPr lang="en-US"/>
        </a:p>
      </dgm:t>
    </dgm:pt>
    <dgm:pt modelId="{3BFD0C62-1DDB-4F30-8C6D-CFFEBD767526}" type="sibTrans" cxnId="{2A17529D-CAB9-4C6C-9FED-CE1A77CB211F}">
      <dgm:prSet/>
      <dgm:spPr/>
      <dgm:t>
        <a:bodyPr/>
        <a:lstStyle/>
        <a:p>
          <a:endParaRPr lang="en-US"/>
        </a:p>
      </dgm:t>
    </dgm:pt>
    <dgm:pt modelId="{31C7FB12-FD79-4466-A06D-8BA3B35147CC}" type="pres">
      <dgm:prSet presAssocID="{988713B6-69E9-49EC-B7A9-CD1B9CE494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986992-9307-4ED6-9D64-AAFAE7B9687F}" type="pres">
      <dgm:prSet presAssocID="{2D591566-83BC-4090-A5DA-F156CEAB792B}" presName="root1" presStyleCnt="0"/>
      <dgm:spPr/>
    </dgm:pt>
    <dgm:pt modelId="{D65A83CE-19FF-4902-9EAF-A3053F2D2631}" type="pres">
      <dgm:prSet presAssocID="{2D591566-83BC-4090-A5DA-F156CEAB792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18F5E-C2D6-4AB9-B165-44FB8A8F5363}" type="pres">
      <dgm:prSet presAssocID="{2D591566-83BC-4090-A5DA-F156CEAB792B}" presName="level2hierChild" presStyleCnt="0"/>
      <dgm:spPr/>
    </dgm:pt>
    <dgm:pt modelId="{04D784DF-BCF6-4886-A97C-B1C4F0EE8D02}" type="pres">
      <dgm:prSet presAssocID="{B725BC4A-AE1E-4798-A3E8-2C761945FB2B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A089CBF3-EEF1-4A0D-9818-92F40DC04EEB}" type="pres">
      <dgm:prSet presAssocID="{B725BC4A-AE1E-4798-A3E8-2C761945FB2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C12FCC02-D1AF-473B-95F9-35B4E0FD40D2}" type="pres">
      <dgm:prSet presAssocID="{F4267972-EEF4-4DBD-8140-C864B43820AC}" presName="root2" presStyleCnt="0"/>
      <dgm:spPr/>
    </dgm:pt>
    <dgm:pt modelId="{1857792E-DF10-4A7F-AEB6-F27CF7A718BE}" type="pres">
      <dgm:prSet presAssocID="{F4267972-EEF4-4DBD-8140-C864B43820A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CFE26E-CC8B-4776-A1DD-48F7347B71BC}" type="pres">
      <dgm:prSet presAssocID="{F4267972-EEF4-4DBD-8140-C864B43820AC}" presName="level3hierChild" presStyleCnt="0"/>
      <dgm:spPr/>
    </dgm:pt>
    <dgm:pt modelId="{D4FF7663-46E2-47D1-A046-99AA521D46B6}" type="pres">
      <dgm:prSet presAssocID="{4A3DE76A-C8FF-4BF0-A1AA-AB0092B64D9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4441130-93E0-42FC-A129-62B7C302E750}" type="pres">
      <dgm:prSet presAssocID="{4A3DE76A-C8FF-4BF0-A1AA-AB0092B64D9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18B6E659-510B-480D-9CA9-DF0A9EB5E7C0}" type="pres">
      <dgm:prSet presAssocID="{2A1B5DFF-784C-449A-AA48-94BE3ED5CFF2}" presName="root2" presStyleCnt="0"/>
      <dgm:spPr/>
    </dgm:pt>
    <dgm:pt modelId="{EB3F43EF-FF66-41DF-92AE-E8DB4907EFA5}" type="pres">
      <dgm:prSet presAssocID="{2A1B5DFF-784C-449A-AA48-94BE3ED5CFF2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FB485-2181-4677-8B1D-0076DE693BE7}" type="pres">
      <dgm:prSet presAssocID="{2A1B5DFF-784C-449A-AA48-94BE3ED5CFF2}" presName="level3hierChild" presStyleCnt="0"/>
      <dgm:spPr/>
    </dgm:pt>
    <dgm:pt modelId="{356E8956-F91D-4055-A547-A8BAF35CA2D4}" type="pres">
      <dgm:prSet presAssocID="{FC3543B2-7A98-4EEA-AC8A-E914C8241DA8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F2F466A0-E539-4955-998A-CFE03A707CC6}" type="pres">
      <dgm:prSet presAssocID="{FC3543B2-7A98-4EEA-AC8A-E914C8241DA8}" presName="connTx" presStyleLbl="parChTrans1D3" presStyleIdx="1" presStyleCnt="5"/>
      <dgm:spPr/>
      <dgm:t>
        <a:bodyPr/>
        <a:lstStyle/>
        <a:p>
          <a:endParaRPr lang="en-US"/>
        </a:p>
      </dgm:t>
    </dgm:pt>
    <dgm:pt modelId="{CF7E6195-489A-4D18-BF1B-FFC8BBA294C0}" type="pres">
      <dgm:prSet presAssocID="{2966FB3D-CC48-40CE-9E64-8AA6672AC65D}" presName="root2" presStyleCnt="0"/>
      <dgm:spPr/>
    </dgm:pt>
    <dgm:pt modelId="{F0B61BE8-C11D-4A5F-BEE5-B3DB82EA5339}" type="pres">
      <dgm:prSet presAssocID="{2966FB3D-CC48-40CE-9E64-8AA6672AC65D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32B4F7-21DC-47BF-80FD-98E102BB230A}" type="pres">
      <dgm:prSet presAssocID="{2966FB3D-CC48-40CE-9E64-8AA6672AC65D}" presName="level3hierChild" presStyleCnt="0"/>
      <dgm:spPr/>
    </dgm:pt>
    <dgm:pt modelId="{FDE6FC2E-8B60-45A3-854C-0A148AF3264C}" type="pres">
      <dgm:prSet presAssocID="{7B2B2002-D075-48CF-8D0A-B8FC1B3287D6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4B4AF339-F9FC-4F50-9541-C076D0C9AEB9}" type="pres">
      <dgm:prSet presAssocID="{7B2B2002-D075-48CF-8D0A-B8FC1B3287D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8CAAB89-146D-45CD-8D88-209EF78B59F9}" type="pres">
      <dgm:prSet presAssocID="{52CCA8B9-D512-47CC-AD44-D493BB8F4469}" presName="root2" presStyleCnt="0"/>
      <dgm:spPr/>
    </dgm:pt>
    <dgm:pt modelId="{983D72D2-46B1-4289-9839-1686837085BF}" type="pres">
      <dgm:prSet presAssocID="{52CCA8B9-D512-47CC-AD44-D493BB8F446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71D9DF-E6B6-4B9F-BFD5-5592509AA4C3}" type="pres">
      <dgm:prSet presAssocID="{52CCA8B9-D512-47CC-AD44-D493BB8F4469}" presName="level3hierChild" presStyleCnt="0"/>
      <dgm:spPr/>
    </dgm:pt>
    <dgm:pt modelId="{6B3EF953-4957-4CFE-A05E-42B2783AA19D}" type="pres">
      <dgm:prSet presAssocID="{C4DE3BE5-B7A9-473E-B672-D25F2A4896BF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5E1F03BC-46A5-42F5-B83C-C2F093E3E8B7}" type="pres">
      <dgm:prSet presAssocID="{C4DE3BE5-B7A9-473E-B672-D25F2A4896B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904F1C3-C89E-4584-97A0-9AB998054D0A}" type="pres">
      <dgm:prSet presAssocID="{C84076E6-B7F9-4624-AEB7-54CB7CA8ED7F}" presName="root2" presStyleCnt="0"/>
      <dgm:spPr/>
    </dgm:pt>
    <dgm:pt modelId="{4C78C22C-C7BD-41F4-A77E-9B65B16C391A}" type="pres">
      <dgm:prSet presAssocID="{C84076E6-B7F9-4624-AEB7-54CB7CA8ED7F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0C905-37B5-4C2A-925A-2AAEEC8744B7}" type="pres">
      <dgm:prSet presAssocID="{C84076E6-B7F9-4624-AEB7-54CB7CA8ED7F}" presName="level3hierChild" presStyleCnt="0"/>
      <dgm:spPr/>
    </dgm:pt>
    <dgm:pt modelId="{2F39E89A-D960-4E32-8D2F-17A556DBF0F3}" type="pres">
      <dgm:prSet presAssocID="{C0AD86E8-8846-469E-B92E-93DA679F8D68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6803BA00-BAE6-47D1-96F9-5386F9D21419}" type="pres">
      <dgm:prSet presAssocID="{C0AD86E8-8846-469E-B92E-93DA679F8D68}" presName="connTx" presStyleLbl="parChTrans1D3" presStyleIdx="2" presStyleCnt="5"/>
      <dgm:spPr/>
      <dgm:t>
        <a:bodyPr/>
        <a:lstStyle/>
        <a:p>
          <a:endParaRPr lang="en-US"/>
        </a:p>
      </dgm:t>
    </dgm:pt>
    <dgm:pt modelId="{92832CFE-007D-435C-8E33-F32B6A80D32C}" type="pres">
      <dgm:prSet presAssocID="{1C627146-C77F-455F-ADE8-E150A9CB6925}" presName="root2" presStyleCnt="0"/>
      <dgm:spPr/>
    </dgm:pt>
    <dgm:pt modelId="{EFE55E99-9A06-40C5-A61E-336B3887AACF}" type="pres">
      <dgm:prSet presAssocID="{1C627146-C77F-455F-ADE8-E150A9CB692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FEEC56-3546-4C51-8629-A11B08DDC697}" type="pres">
      <dgm:prSet presAssocID="{1C627146-C77F-455F-ADE8-E150A9CB6925}" presName="level3hierChild" presStyleCnt="0"/>
      <dgm:spPr/>
    </dgm:pt>
    <dgm:pt modelId="{DC99F473-62DB-4080-BF09-AEC6452BC370}" type="pres">
      <dgm:prSet presAssocID="{05D78C8E-4E4D-46DB-9B41-EA1F2C4757BD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2549C9C6-E407-4FD0-9BF3-E80E55C403D8}" type="pres">
      <dgm:prSet presAssocID="{05D78C8E-4E4D-46DB-9B41-EA1F2C4757BD}" presName="connTx" presStyleLbl="parChTrans1D3" presStyleIdx="3" presStyleCnt="5"/>
      <dgm:spPr/>
      <dgm:t>
        <a:bodyPr/>
        <a:lstStyle/>
        <a:p>
          <a:endParaRPr lang="en-US"/>
        </a:p>
      </dgm:t>
    </dgm:pt>
    <dgm:pt modelId="{C66EE948-DCFD-4F2E-BA69-26C3D7246FDC}" type="pres">
      <dgm:prSet presAssocID="{A52AA411-C29C-4C9A-9B04-E13398824A58}" presName="root2" presStyleCnt="0"/>
      <dgm:spPr/>
    </dgm:pt>
    <dgm:pt modelId="{D84A7812-2334-4AF0-B222-2C66A3830BCE}" type="pres">
      <dgm:prSet presAssocID="{A52AA411-C29C-4C9A-9B04-E13398824A58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69E3D-0B52-427A-B361-9546A06E37DD}" type="pres">
      <dgm:prSet presAssocID="{A52AA411-C29C-4C9A-9B04-E13398824A58}" presName="level3hierChild" presStyleCnt="0"/>
      <dgm:spPr/>
    </dgm:pt>
    <dgm:pt modelId="{9B0CA228-363B-4062-915E-1F1C5F61C27F}" type="pres">
      <dgm:prSet presAssocID="{9AB3C257-1E87-4255-8DF9-1D28870DB915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01A88BA0-95F4-44E3-8BF1-FD5A4F04CD64}" type="pres">
      <dgm:prSet presAssocID="{9AB3C257-1E87-4255-8DF9-1D28870DB915}" presName="connTx" presStyleLbl="parChTrans1D4" presStyleIdx="0" presStyleCnt="2"/>
      <dgm:spPr/>
      <dgm:t>
        <a:bodyPr/>
        <a:lstStyle/>
        <a:p>
          <a:endParaRPr lang="en-US"/>
        </a:p>
      </dgm:t>
    </dgm:pt>
    <dgm:pt modelId="{F44032F4-1166-4C62-9D11-DE9961BF5287}" type="pres">
      <dgm:prSet presAssocID="{4C977082-B838-46E7-99FB-53A8B9E7937A}" presName="root2" presStyleCnt="0"/>
      <dgm:spPr/>
    </dgm:pt>
    <dgm:pt modelId="{17EC4E11-4DB9-41C9-B287-344723E4641C}" type="pres">
      <dgm:prSet presAssocID="{4C977082-B838-46E7-99FB-53A8B9E7937A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50D2F-6A7E-4352-AE27-8A75B09FCA41}" type="pres">
      <dgm:prSet presAssocID="{4C977082-B838-46E7-99FB-53A8B9E7937A}" presName="level3hierChild" presStyleCnt="0"/>
      <dgm:spPr/>
    </dgm:pt>
    <dgm:pt modelId="{551C0937-9FCF-45DF-8642-089E0BAF6ABD}" type="pres">
      <dgm:prSet presAssocID="{4749A5C4-879A-4AB1-AA9F-9A659108DB1E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DE902841-7FD3-4E7C-AF93-A6190288BA80}" type="pres">
      <dgm:prSet presAssocID="{4749A5C4-879A-4AB1-AA9F-9A659108DB1E}" presName="connTx" presStyleLbl="parChTrans1D4" presStyleIdx="1" presStyleCnt="2"/>
      <dgm:spPr/>
      <dgm:t>
        <a:bodyPr/>
        <a:lstStyle/>
        <a:p>
          <a:endParaRPr lang="en-US"/>
        </a:p>
      </dgm:t>
    </dgm:pt>
    <dgm:pt modelId="{7E3FC54D-B172-4EAB-899D-9F434B0E60AF}" type="pres">
      <dgm:prSet presAssocID="{F95D0A98-D4D8-43E4-B06E-3A9476064507}" presName="root2" presStyleCnt="0"/>
      <dgm:spPr/>
    </dgm:pt>
    <dgm:pt modelId="{D989AD77-E242-4AB3-BEA1-3DB9A55E2153}" type="pres">
      <dgm:prSet presAssocID="{F95D0A98-D4D8-43E4-B06E-3A9476064507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751DD-FE1E-4D0E-A488-0FA5C2D31E2A}" type="pres">
      <dgm:prSet presAssocID="{F95D0A98-D4D8-43E4-B06E-3A9476064507}" presName="level3hierChild" presStyleCnt="0"/>
      <dgm:spPr/>
    </dgm:pt>
    <dgm:pt modelId="{DEF377DD-3B74-43E6-9FB8-EC2D7A78F40C}" type="pres">
      <dgm:prSet presAssocID="{71EB9DE2-29FE-4509-BB5F-5BACEEF8EDB4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FFA5C06-761D-41DE-BF35-0681C6AB39DA}" type="pres">
      <dgm:prSet presAssocID="{71EB9DE2-29FE-4509-BB5F-5BACEEF8EDB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F806497-A0B9-4ED7-AF8C-DC2EC869831A}" type="pres">
      <dgm:prSet presAssocID="{B4A22ED3-C862-4E71-B0AD-BA5DB9FB4567}" presName="root2" presStyleCnt="0"/>
      <dgm:spPr/>
    </dgm:pt>
    <dgm:pt modelId="{67F8089B-7DBF-4986-A4E2-AE4DC2882586}" type="pres">
      <dgm:prSet presAssocID="{B4A22ED3-C862-4E71-B0AD-BA5DB9FB4567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E4167-CCFC-4DF5-8E63-FA598ABA87FB}" type="pres">
      <dgm:prSet presAssocID="{B4A22ED3-C862-4E71-B0AD-BA5DB9FB4567}" presName="level3hierChild" presStyleCnt="0"/>
      <dgm:spPr/>
    </dgm:pt>
    <dgm:pt modelId="{75A83352-D764-449F-A11B-CE9ABFD8553E}" type="pres">
      <dgm:prSet presAssocID="{FA7F5C0A-C8A9-420C-9DEC-F10EDEA73D02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222E74A0-0E22-4576-A98E-2840878255B3}" type="pres">
      <dgm:prSet presAssocID="{FA7F5C0A-C8A9-420C-9DEC-F10EDEA73D02}" presName="connTx" presStyleLbl="parChTrans1D3" presStyleIdx="4" presStyleCnt="5"/>
      <dgm:spPr/>
      <dgm:t>
        <a:bodyPr/>
        <a:lstStyle/>
        <a:p>
          <a:endParaRPr lang="en-US"/>
        </a:p>
      </dgm:t>
    </dgm:pt>
    <dgm:pt modelId="{E8F90305-C38C-4453-9B7B-9C6C9EE61291}" type="pres">
      <dgm:prSet presAssocID="{D58BB347-F004-4535-83DD-E187308EC1F7}" presName="root2" presStyleCnt="0"/>
      <dgm:spPr/>
    </dgm:pt>
    <dgm:pt modelId="{45B194D7-A7B3-4912-AC03-B9F09BC5DF18}" type="pres">
      <dgm:prSet presAssocID="{D58BB347-F004-4535-83DD-E187308EC1F7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03803-88C0-4C60-8298-6765AF5D3AFA}" type="pres">
      <dgm:prSet presAssocID="{D58BB347-F004-4535-83DD-E187308EC1F7}" presName="level3hierChild" presStyleCnt="0"/>
      <dgm:spPr/>
    </dgm:pt>
    <dgm:pt modelId="{E93326A4-BED6-41C6-94F9-A8F01F786244}" type="pres">
      <dgm:prSet presAssocID="{58F873CD-F9E7-450B-B360-C653B36BABCF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B33BE79-E8A0-450F-8A11-A09F38E039CF}" type="pres">
      <dgm:prSet presAssocID="{58F873CD-F9E7-450B-B360-C653B36BABC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B1C88F9-F065-4591-A991-61A19FA24963}" type="pres">
      <dgm:prSet presAssocID="{CF950863-CDBB-4B67-9140-3F45A06E5054}" presName="root2" presStyleCnt="0"/>
      <dgm:spPr/>
    </dgm:pt>
    <dgm:pt modelId="{1353D88D-9E4D-49BB-8ED2-A6BAFEA1D098}" type="pres">
      <dgm:prSet presAssocID="{CF950863-CDBB-4B67-9140-3F45A06E5054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24CFF-3F7F-41D0-8AA5-168334E739D0}" type="pres">
      <dgm:prSet presAssocID="{CF950863-CDBB-4B67-9140-3F45A06E5054}" presName="level3hierChild" presStyleCnt="0"/>
      <dgm:spPr/>
    </dgm:pt>
  </dgm:ptLst>
  <dgm:cxnLst>
    <dgm:cxn modelId="{685DDDDC-2863-4F06-B62F-F208E654C77F}" type="presOf" srcId="{FC3543B2-7A98-4EEA-AC8A-E914C8241DA8}" destId="{F2F466A0-E539-4955-998A-CFE03A707CC6}" srcOrd="1" destOrd="0" presId="urn:microsoft.com/office/officeart/2005/8/layout/hierarchy2"/>
    <dgm:cxn modelId="{64786A60-C954-4F31-A3DD-70822145A2CE}" type="presOf" srcId="{7B2B2002-D075-48CF-8D0A-B8FC1B3287D6}" destId="{FDE6FC2E-8B60-45A3-854C-0A148AF3264C}" srcOrd="0" destOrd="0" presId="urn:microsoft.com/office/officeart/2005/8/layout/hierarchy2"/>
    <dgm:cxn modelId="{6DF75CB2-EEC3-4873-B712-1763B17C6C71}" srcId="{A52AA411-C29C-4C9A-9B04-E13398824A58}" destId="{F95D0A98-D4D8-43E4-B06E-3A9476064507}" srcOrd="1" destOrd="0" parTransId="{4749A5C4-879A-4AB1-AA9F-9A659108DB1E}" sibTransId="{9E2313E0-017B-4333-9636-C3BCAC48E158}"/>
    <dgm:cxn modelId="{C0F5C7D5-B5C2-4714-B6FE-6BA93ABAC9B2}" type="presOf" srcId="{4749A5C4-879A-4AB1-AA9F-9A659108DB1E}" destId="{DE902841-7FD3-4E7C-AF93-A6190288BA80}" srcOrd="1" destOrd="0" presId="urn:microsoft.com/office/officeart/2005/8/layout/hierarchy2"/>
    <dgm:cxn modelId="{811A9E45-8917-4258-A516-999342A53608}" type="presOf" srcId="{C4DE3BE5-B7A9-473E-B672-D25F2A4896BF}" destId="{5E1F03BC-46A5-42F5-B83C-C2F093E3E8B7}" srcOrd="1" destOrd="0" presId="urn:microsoft.com/office/officeart/2005/8/layout/hierarchy2"/>
    <dgm:cxn modelId="{6D96718B-9401-40DC-B5FA-7AC91D3C86D0}" type="presOf" srcId="{FC3543B2-7A98-4EEA-AC8A-E914C8241DA8}" destId="{356E8956-F91D-4055-A547-A8BAF35CA2D4}" srcOrd="0" destOrd="0" presId="urn:microsoft.com/office/officeart/2005/8/layout/hierarchy2"/>
    <dgm:cxn modelId="{BF6EAE02-0C8B-4EE0-9EDD-DCC55273850B}" srcId="{A52AA411-C29C-4C9A-9B04-E13398824A58}" destId="{4C977082-B838-46E7-99FB-53A8B9E7937A}" srcOrd="0" destOrd="0" parTransId="{9AB3C257-1E87-4255-8DF9-1D28870DB915}" sibTransId="{19AB0CC4-1158-416B-B4D8-3EA535060680}"/>
    <dgm:cxn modelId="{FA96F218-5C07-4C1D-878B-21BB5A8EF1D5}" type="presOf" srcId="{4A3DE76A-C8FF-4BF0-A1AA-AB0092B64D9D}" destId="{44441130-93E0-42FC-A129-62B7C302E750}" srcOrd="1" destOrd="0" presId="urn:microsoft.com/office/officeart/2005/8/layout/hierarchy2"/>
    <dgm:cxn modelId="{E6CE86D1-750F-4F31-85C1-80EBB0484451}" srcId="{988713B6-69E9-49EC-B7A9-CD1B9CE49422}" destId="{2D591566-83BC-4090-A5DA-F156CEAB792B}" srcOrd="0" destOrd="0" parTransId="{C506A617-2176-4116-8D10-182D0CDADB48}" sibTransId="{F837845F-999B-4C7B-ACD3-8D09992BF593}"/>
    <dgm:cxn modelId="{30688D9D-3FD4-49EE-8611-24083273150F}" type="presOf" srcId="{FA7F5C0A-C8A9-420C-9DEC-F10EDEA73D02}" destId="{75A83352-D764-449F-A11B-CE9ABFD8553E}" srcOrd="0" destOrd="0" presId="urn:microsoft.com/office/officeart/2005/8/layout/hierarchy2"/>
    <dgm:cxn modelId="{BA692961-0DE4-4DAB-8CED-442EEBF18B64}" type="presOf" srcId="{4C977082-B838-46E7-99FB-53A8B9E7937A}" destId="{17EC4E11-4DB9-41C9-B287-344723E4641C}" srcOrd="0" destOrd="0" presId="urn:microsoft.com/office/officeart/2005/8/layout/hierarchy2"/>
    <dgm:cxn modelId="{2BFE63BA-1831-450F-8DFA-AB19EEF92D4F}" type="presOf" srcId="{B725BC4A-AE1E-4798-A3E8-2C761945FB2B}" destId="{04D784DF-BCF6-4886-A97C-B1C4F0EE8D02}" srcOrd="0" destOrd="0" presId="urn:microsoft.com/office/officeart/2005/8/layout/hierarchy2"/>
    <dgm:cxn modelId="{2FF09C21-C18C-4D67-8EF4-284B92374043}" type="presOf" srcId="{58F873CD-F9E7-450B-B360-C653B36BABCF}" destId="{E93326A4-BED6-41C6-94F9-A8F01F786244}" srcOrd="0" destOrd="0" presId="urn:microsoft.com/office/officeart/2005/8/layout/hierarchy2"/>
    <dgm:cxn modelId="{3C17AA2C-B76E-4B13-842A-ED41D7A0E5F3}" type="presOf" srcId="{2966FB3D-CC48-40CE-9E64-8AA6672AC65D}" destId="{F0B61BE8-C11D-4A5F-BEE5-B3DB82EA5339}" srcOrd="0" destOrd="0" presId="urn:microsoft.com/office/officeart/2005/8/layout/hierarchy2"/>
    <dgm:cxn modelId="{455D95E0-E425-45B4-B81B-A019B67CA6FB}" type="presOf" srcId="{988713B6-69E9-49EC-B7A9-CD1B9CE49422}" destId="{31C7FB12-FD79-4466-A06D-8BA3B35147CC}" srcOrd="0" destOrd="0" presId="urn:microsoft.com/office/officeart/2005/8/layout/hierarchy2"/>
    <dgm:cxn modelId="{ADA597E5-F445-4FCC-A006-61BEB3718B2B}" type="presOf" srcId="{71EB9DE2-29FE-4509-BB5F-5BACEEF8EDB4}" destId="{FFFA5C06-761D-41DE-BF35-0681C6AB39DA}" srcOrd="1" destOrd="0" presId="urn:microsoft.com/office/officeart/2005/8/layout/hierarchy2"/>
    <dgm:cxn modelId="{F991CCBD-03AF-4D00-9127-4E3883877054}" type="presOf" srcId="{B725BC4A-AE1E-4798-A3E8-2C761945FB2B}" destId="{A089CBF3-EEF1-4A0D-9818-92F40DC04EEB}" srcOrd="1" destOrd="0" presId="urn:microsoft.com/office/officeart/2005/8/layout/hierarchy2"/>
    <dgm:cxn modelId="{9935741B-0215-4CEC-B742-2A0E018D2410}" type="presOf" srcId="{52CCA8B9-D512-47CC-AD44-D493BB8F4469}" destId="{983D72D2-46B1-4289-9839-1686837085BF}" srcOrd="0" destOrd="0" presId="urn:microsoft.com/office/officeart/2005/8/layout/hierarchy2"/>
    <dgm:cxn modelId="{FEB4E549-3FE2-473A-9E49-4FFC08BA08EB}" type="presOf" srcId="{C0AD86E8-8846-469E-B92E-93DA679F8D68}" destId="{6803BA00-BAE6-47D1-96F9-5386F9D21419}" srcOrd="1" destOrd="0" presId="urn:microsoft.com/office/officeart/2005/8/layout/hierarchy2"/>
    <dgm:cxn modelId="{BC433A66-A705-4E22-894F-98B287A455B9}" srcId="{2D591566-83BC-4090-A5DA-F156CEAB792B}" destId="{B4A22ED3-C862-4E71-B0AD-BA5DB9FB4567}" srcOrd="3" destOrd="0" parTransId="{71EB9DE2-29FE-4509-BB5F-5BACEEF8EDB4}" sibTransId="{222FB2CA-C508-4A7D-A588-7D4EEA3756AE}"/>
    <dgm:cxn modelId="{E07E5B87-3CCE-4E65-B02C-9BBFA6CD1FA9}" type="presOf" srcId="{9AB3C257-1E87-4255-8DF9-1D28870DB915}" destId="{9B0CA228-363B-4062-915E-1F1C5F61C27F}" srcOrd="0" destOrd="0" presId="urn:microsoft.com/office/officeart/2005/8/layout/hierarchy2"/>
    <dgm:cxn modelId="{87A10DDD-3893-43B9-B5B7-CA4467594081}" srcId="{C84076E6-B7F9-4624-AEB7-54CB7CA8ED7F}" destId="{A52AA411-C29C-4C9A-9B04-E13398824A58}" srcOrd="1" destOrd="0" parTransId="{05D78C8E-4E4D-46DB-9B41-EA1F2C4757BD}" sibTransId="{B80A441F-6453-479D-BDF0-2D2777E56505}"/>
    <dgm:cxn modelId="{5481B0E3-F7EE-493C-9432-C806C40504B5}" type="presOf" srcId="{F95D0A98-D4D8-43E4-B06E-3A9476064507}" destId="{D989AD77-E242-4AB3-BEA1-3DB9A55E2153}" srcOrd="0" destOrd="0" presId="urn:microsoft.com/office/officeart/2005/8/layout/hierarchy2"/>
    <dgm:cxn modelId="{49B68178-3110-441B-B0A0-29296C3D8E63}" srcId="{2D591566-83BC-4090-A5DA-F156CEAB792B}" destId="{52CCA8B9-D512-47CC-AD44-D493BB8F4469}" srcOrd="1" destOrd="0" parTransId="{7B2B2002-D075-48CF-8D0A-B8FC1B3287D6}" sibTransId="{E281F151-065E-4CF0-A2B1-D30A3112563F}"/>
    <dgm:cxn modelId="{E7F8586D-BF25-442E-9BA0-90CCE27680BB}" type="presOf" srcId="{1C627146-C77F-455F-ADE8-E150A9CB6925}" destId="{EFE55E99-9A06-40C5-A61E-336B3887AACF}" srcOrd="0" destOrd="0" presId="urn:microsoft.com/office/officeart/2005/8/layout/hierarchy2"/>
    <dgm:cxn modelId="{2EF66179-EACD-4EAA-B98B-42D1802D766A}" type="presOf" srcId="{C4DE3BE5-B7A9-473E-B672-D25F2A4896BF}" destId="{6B3EF953-4957-4CFE-A05E-42B2783AA19D}" srcOrd="0" destOrd="0" presId="urn:microsoft.com/office/officeart/2005/8/layout/hierarchy2"/>
    <dgm:cxn modelId="{589A81CE-4552-45B6-9EFF-ED7375749F88}" type="presOf" srcId="{71EB9DE2-29FE-4509-BB5F-5BACEEF8EDB4}" destId="{DEF377DD-3B74-43E6-9FB8-EC2D7A78F40C}" srcOrd="0" destOrd="0" presId="urn:microsoft.com/office/officeart/2005/8/layout/hierarchy2"/>
    <dgm:cxn modelId="{D888EC1C-6E47-43E2-AF62-379423FFF8D6}" srcId="{F4267972-EEF4-4DBD-8140-C864B43820AC}" destId="{2A1B5DFF-784C-449A-AA48-94BE3ED5CFF2}" srcOrd="0" destOrd="0" parTransId="{4A3DE76A-C8FF-4BF0-A1AA-AB0092B64D9D}" sibTransId="{B9E7E87B-5E68-4A68-8C31-046BABA41CC4}"/>
    <dgm:cxn modelId="{5EDBEDA6-5D23-4E2B-ABE3-2970DCD30B75}" type="presOf" srcId="{4749A5C4-879A-4AB1-AA9F-9A659108DB1E}" destId="{551C0937-9FCF-45DF-8642-089E0BAF6ABD}" srcOrd="0" destOrd="0" presId="urn:microsoft.com/office/officeart/2005/8/layout/hierarchy2"/>
    <dgm:cxn modelId="{B39EC0A7-2AB2-4F72-8C9A-E41FF1F7485F}" type="presOf" srcId="{D58BB347-F004-4535-83DD-E187308EC1F7}" destId="{45B194D7-A7B3-4912-AC03-B9F09BC5DF18}" srcOrd="0" destOrd="0" presId="urn:microsoft.com/office/officeart/2005/8/layout/hierarchy2"/>
    <dgm:cxn modelId="{6835F7EB-F545-4D5A-AC6F-6AAB381293B0}" srcId="{2D591566-83BC-4090-A5DA-F156CEAB792B}" destId="{CF950863-CDBB-4B67-9140-3F45A06E5054}" srcOrd="4" destOrd="0" parTransId="{58F873CD-F9E7-450B-B360-C653B36BABCF}" sibTransId="{EE02B7BF-0BE5-46E4-AB42-75FA86464E7A}"/>
    <dgm:cxn modelId="{2207209C-C584-4E48-85FE-D35D7E8D7D42}" type="presOf" srcId="{C84076E6-B7F9-4624-AEB7-54CB7CA8ED7F}" destId="{4C78C22C-C7BD-41F4-A77E-9B65B16C391A}" srcOrd="0" destOrd="0" presId="urn:microsoft.com/office/officeart/2005/8/layout/hierarchy2"/>
    <dgm:cxn modelId="{AD1A8B10-F48E-4A2D-9E0A-5E9ECE02AC09}" type="presOf" srcId="{05D78C8E-4E4D-46DB-9B41-EA1F2C4757BD}" destId="{DC99F473-62DB-4080-BF09-AEC6452BC370}" srcOrd="0" destOrd="0" presId="urn:microsoft.com/office/officeart/2005/8/layout/hierarchy2"/>
    <dgm:cxn modelId="{6A1798C3-3E24-4DAC-BB1C-17B35E6ED39E}" type="presOf" srcId="{2A1B5DFF-784C-449A-AA48-94BE3ED5CFF2}" destId="{EB3F43EF-FF66-41DF-92AE-E8DB4907EFA5}" srcOrd="0" destOrd="0" presId="urn:microsoft.com/office/officeart/2005/8/layout/hierarchy2"/>
    <dgm:cxn modelId="{A2692402-45B2-451E-B2D4-AACFA6A334C4}" type="presOf" srcId="{CF950863-CDBB-4B67-9140-3F45A06E5054}" destId="{1353D88D-9E4D-49BB-8ED2-A6BAFEA1D098}" srcOrd="0" destOrd="0" presId="urn:microsoft.com/office/officeart/2005/8/layout/hierarchy2"/>
    <dgm:cxn modelId="{F07FC23B-2CC9-4AE0-849F-CEF0564AF8E0}" type="presOf" srcId="{F4267972-EEF4-4DBD-8140-C864B43820AC}" destId="{1857792E-DF10-4A7F-AEB6-F27CF7A718BE}" srcOrd="0" destOrd="0" presId="urn:microsoft.com/office/officeart/2005/8/layout/hierarchy2"/>
    <dgm:cxn modelId="{2A17529D-CAB9-4C6C-9FED-CE1A77CB211F}" srcId="{B4A22ED3-C862-4E71-B0AD-BA5DB9FB4567}" destId="{D58BB347-F004-4535-83DD-E187308EC1F7}" srcOrd="0" destOrd="0" parTransId="{FA7F5C0A-C8A9-420C-9DEC-F10EDEA73D02}" sibTransId="{3BFD0C62-1DDB-4F30-8C6D-CFFEBD767526}"/>
    <dgm:cxn modelId="{3A1228A3-6192-450B-9C58-20F4710D11FA}" type="presOf" srcId="{FA7F5C0A-C8A9-420C-9DEC-F10EDEA73D02}" destId="{222E74A0-0E22-4576-A98E-2840878255B3}" srcOrd="1" destOrd="0" presId="urn:microsoft.com/office/officeart/2005/8/layout/hierarchy2"/>
    <dgm:cxn modelId="{D639102E-369E-481D-98CF-447DFF1A18DE}" srcId="{C84076E6-B7F9-4624-AEB7-54CB7CA8ED7F}" destId="{1C627146-C77F-455F-ADE8-E150A9CB6925}" srcOrd="0" destOrd="0" parTransId="{C0AD86E8-8846-469E-B92E-93DA679F8D68}" sibTransId="{6B4198BF-EED5-43A3-B945-5828601032ED}"/>
    <dgm:cxn modelId="{56D816A6-9DBB-48A2-8F31-AB2C95CCFDA1}" type="presOf" srcId="{7B2B2002-D075-48CF-8D0A-B8FC1B3287D6}" destId="{4B4AF339-F9FC-4F50-9541-C076D0C9AEB9}" srcOrd="1" destOrd="0" presId="urn:microsoft.com/office/officeart/2005/8/layout/hierarchy2"/>
    <dgm:cxn modelId="{21A59B02-6406-4060-96D8-261222F7DA0A}" type="presOf" srcId="{9AB3C257-1E87-4255-8DF9-1D28870DB915}" destId="{01A88BA0-95F4-44E3-8BF1-FD5A4F04CD64}" srcOrd="1" destOrd="0" presId="urn:microsoft.com/office/officeart/2005/8/layout/hierarchy2"/>
    <dgm:cxn modelId="{F23F8469-CA5C-481C-B04F-7398EBE060C9}" type="presOf" srcId="{C0AD86E8-8846-469E-B92E-93DA679F8D68}" destId="{2F39E89A-D960-4E32-8D2F-17A556DBF0F3}" srcOrd="0" destOrd="0" presId="urn:microsoft.com/office/officeart/2005/8/layout/hierarchy2"/>
    <dgm:cxn modelId="{F7A9B491-61F3-4821-958E-A0AB375A97F9}" srcId="{2D591566-83BC-4090-A5DA-F156CEAB792B}" destId="{C84076E6-B7F9-4624-AEB7-54CB7CA8ED7F}" srcOrd="2" destOrd="0" parTransId="{C4DE3BE5-B7A9-473E-B672-D25F2A4896BF}" sibTransId="{9DC3195B-94C2-469A-BFDE-2C58D2356AE0}"/>
    <dgm:cxn modelId="{43451486-C92C-42FA-9AD0-A3D2B878EB44}" type="presOf" srcId="{B4A22ED3-C862-4E71-B0AD-BA5DB9FB4567}" destId="{67F8089B-7DBF-4986-A4E2-AE4DC2882586}" srcOrd="0" destOrd="0" presId="urn:microsoft.com/office/officeart/2005/8/layout/hierarchy2"/>
    <dgm:cxn modelId="{7E2AD049-3176-48DB-BADD-F970355456A9}" srcId="{2D591566-83BC-4090-A5DA-F156CEAB792B}" destId="{F4267972-EEF4-4DBD-8140-C864B43820AC}" srcOrd="0" destOrd="0" parTransId="{B725BC4A-AE1E-4798-A3E8-2C761945FB2B}" sibTransId="{51EBB4B2-5123-4925-ABDA-D4A1F6ED1449}"/>
    <dgm:cxn modelId="{356D7D82-56B3-4351-BA9B-9B303AC6DEE5}" type="presOf" srcId="{2D591566-83BC-4090-A5DA-F156CEAB792B}" destId="{D65A83CE-19FF-4902-9EAF-A3053F2D2631}" srcOrd="0" destOrd="0" presId="urn:microsoft.com/office/officeart/2005/8/layout/hierarchy2"/>
    <dgm:cxn modelId="{75E3EB79-C75B-48E0-B658-58422DA71EF9}" srcId="{F4267972-EEF4-4DBD-8140-C864B43820AC}" destId="{2966FB3D-CC48-40CE-9E64-8AA6672AC65D}" srcOrd="1" destOrd="0" parTransId="{FC3543B2-7A98-4EEA-AC8A-E914C8241DA8}" sibTransId="{7E7F4F96-7A46-4FAF-BEBE-E325ECF00F33}"/>
    <dgm:cxn modelId="{FE0DE077-8CE4-48D0-A427-672F506F03BF}" type="presOf" srcId="{05D78C8E-4E4D-46DB-9B41-EA1F2C4757BD}" destId="{2549C9C6-E407-4FD0-9BF3-E80E55C403D8}" srcOrd="1" destOrd="0" presId="urn:microsoft.com/office/officeart/2005/8/layout/hierarchy2"/>
    <dgm:cxn modelId="{08EE456D-84D8-4CDA-818B-5007A850D44F}" type="presOf" srcId="{58F873CD-F9E7-450B-B360-C653B36BABCF}" destId="{EB33BE79-E8A0-450F-8A11-A09F38E039CF}" srcOrd="1" destOrd="0" presId="urn:microsoft.com/office/officeart/2005/8/layout/hierarchy2"/>
    <dgm:cxn modelId="{2A6142D4-28C7-4081-B20D-D03973CB72A7}" type="presOf" srcId="{A52AA411-C29C-4C9A-9B04-E13398824A58}" destId="{D84A7812-2334-4AF0-B222-2C66A3830BCE}" srcOrd="0" destOrd="0" presId="urn:microsoft.com/office/officeart/2005/8/layout/hierarchy2"/>
    <dgm:cxn modelId="{11B36B57-CDF5-4C18-BD70-9C08B9B7D28F}" type="presOf" srcId="{4A3DE76A-C8FF-4BF0-A1AA-AB0092B64D9D}" destId="{D4FF7663-46E2-47D1-A046-99AA521D46B6}" srcOrd="0" destOrd="0" presId="urn:microsoft.com/office/officeart/2005/8/layout/hierarchy2"/>
    <dgm:cxn modelId="{23B7F421-AD07-4F58-9D8D-764CABBA4034}" type="presParOf" srcId="{31C7FB12-FD79-4466-A06D-8BA3B35147CC}" destId="{97986992-9307-4ED6-9D64-AAFAE7B9687F}" srcOrd="0" destOrd="0" presId="urn:microsoft.com/office/officeart/2005/8/layout/hierarchy2"/>
    <dgm:cxn modelId="{3DD8CD95-1E3A-46F1-B048-C83A5A5801FD}" type="presParOf" srcId="{97986992-9307-4ED6-9D64-AAFAE7B9687F}" destId="{D65A83CE-19FF-4902-9EAF-A3053F2D2631}" srcOrd="0" destOrd="0" presId="urn:microsoft.com/office/officeart/2005/8/layout/hierarchy2"/>
    <dgm:cxn modelId="{A60FD168-10B8-4B58-9AE5-5A54BA15F457}" type="presParOf" srcId="{97986992-9307-4ED6-9D64-AAFAE7B9687F}" destId="{58618F5E-C2D6-4AB9-B165-44FB8A8F5363}" srcOrd="1" destOrd="0" presId="urn:microsoft.com/office/officeart/2005/8/layout/hierarchy2"/>
    <dgm:cxn modelId="{A2F40567-BB13-4FB4-8ADF-F445043655A7}" type="presParOf" srcId="{58618F5E-C2D6-4AB9-B165-44FB8A8F5363}" destId="{04D784DF-BCF6-4886-A97C-B1C4F0EE8D02}" srcOrd="0" destOrd="0" presId="urn:microsoft.com/office/officeart/2005/8/layout/hierarchy2"/>
    <dgm:cxn modelId="{40BE5C65-99C9-465B-8794-BD780E784AB6}" type="presParOf" srcId="{04D784DF-BCF6-4886-A97C-B1C4F0EE8D02}" destId="{A089CBF3-EEF1-4A0D-9818-92F40DC04EEB}" srcOrd="0" destOrd="0" presId="urn:microsoft.com/office/officeart/2005/8/layout/hierarchy2"/>
    <dgm:cxn modelId="{7BBE4E50-28E0-40C4-890E-299B7C082F9F}" type="presParOf" srcId="{58618F5E-C2D6-4AB9-B165-44FB8A8F5363}" destId="{C12FCC02-D1AF-473B-95F9-35B4E0FD40D2}" srcOrd="1" destOrd="0" presId="urn:microsoft.com/office/officeart/2005/8/layout/hierarchy2"/>
    <dgm:cxn modelId="{964AE548-ADC9-4273-8D9B-0639B0AFADB7}" type="presParOf" srcId="{C12FCC02-D1AF-473B-95F9-35B4E0FD40D2}" destId="{1857792E-DF10-4A7F-AEB6-F27CF7A718BE}" srcOrd="0" destOrd="0" presId="urn:microsoft.com/office/officeart/2005/8/layout/hierarchy2"/>
    <dgm:cxn modelId="{235C576D-85A3-4923-9E11-912136F28DDF}" type="presParOf" srcId="{C12FCC02-D1AF-473B-95F9-35B4E0FD40D2}" destId="{6BCFE26E-CC8B-4776-A1DD-48F7347B71BC}" srcOrd="1" destOrd="0" presId="urn:microsoft.com/office/officeart/2005/8/layout/hierarchy2"/>
    <dgm:cxn modelId="{65449655-1741-43E4-9627-8BA35207E8CC}" type="presParOf" srcId="{6BCFE26E-CC8B-4776-A1DD-48F7347B71BC}" destId="{D4FF7663-46E2-47D1-A046-99AA521D46B6}" srcOrd="0" destOrd="0" presId="urn:microsoft.com/office/officeart/2005/8/layout/hierarchy2"/>
    <dgm:cxn modelId="{1AEE7D81-B5CE-4FDD-BEBA-EADA7DED5BED}" type="presParOf" srcId="{D4FF7663-46E2-47D1-A046-99AA521D46B6}" destId="{44441130-93E0-42FC-A129-62B7C302E750}" srcOrd="0" destOrd="0" presId="urn:microsoft.com/office/officeart/2005/8/layout/hierarchy2"/>
    <dgm:cxn modelId="{DA9D1F3E-660A-4057-89F8-8BC8A67108AD}" type="presParOf" srcId="{6BCFE26E-CC8B-4776-A1DD-48F7347B71BC}" destId="{18B6E659-510B-480D-9CA9-DF0A9EB5E7C0}" srcOrd="1" destOrd="0" presId="urn:microsoft.com/office/officeart/2005/8/layout/hierarchy2"/>
    <dgm:cxn modelId="{06CF558C-E65A-4639-AA6D-7C0B7B7702C2}" type="presParOf" srcId="{18B6E659-510B-480D-9CA9-DF0A9EB5E7C0}" destId="{EB3F43EF-FF66-41DF-92AE-E8DB4907EFA5}" srcOrd="0" destOrd="0" presId="urn:microsoft.com/office/officeart/2005/8/layout/hierarchy2"/>
    <dgm:cxn modelId="{FEC856AF-7654-4822-AC19-EA7E02522C4D}" type="presParOf" srcId="{18B6E659-510B-480D-9CA9-DF0A9EB5E7C0}" destId="{8AAFB485-2181-4677-8B1D-0076DE693BE7}" srcOrd="1" destOrd="0" presId="urn:microsoft.com/office/officeart/2005/8/layout/hierarchy2"/>
    <dgm:cxn modelId="{BBD9CC06-5D06-4ED1-A291-6E9869679C26}" type="presParOf" srcId="{6BCFE26E-CC8B-4776-A1DD-48F7347B71BC}" destId="{356E8956-F91D-4055-A547-A8BAF35CA2D4}" srcOrd="2" destOrd="0" presId="urn:microsoft.com/office/officeart/2005/8/layout/hierarchy2"/>
    <dgm:cxn modelId="{0A6DBB55-EF88-48D6-ADF2-8034FDF1ED93}" type="presParOf" srcId="{356E8956-F91D-4055-A547-A8BAF35CA2D4}" destId="{F2F466A0-E539-4955-998A-CFE03A707CC6}" srcOrd="0" destOrd="0" presId="urn:microsoft.com/office/officeart/2005/8/layout/hierarchy2"/>
    <dgm:cxn modelId="{3AE69995-589C-41ED-8DD0-1F59207409CC}" type="presParOf" srcId="{6BCFE26E-CC8B-4776-A1DD-48F7347B71BC}" destId="{CF7E6195-489A-4D18-BF1B-FFC8BBA294C0}" srcOrd="3" destOrd="0" presId="urn:microsoft.com/office/officeart/2005/8/layout/hierarchy2"/>
    <dgm:cxn modelId="{57BA376A-EC10-4555-8246-B44E973C83FB}" type="presParOf" srcId="{CF7E6195-489A-4D18-BF1B-FFC8BBA294C0}" destId="{F0B61BE8-C11D-4A5F-BEE5-B3DB82EA5339}" srcOrd="0" destOrd="0" presId="urn:microsoft.com/office/officeart/2005/8/layout/hierarchy2"/>
    <dgm:cxn modelId="{9844EFBE-189A-4908-A2E9-7C7D66071F79}" type="presParOf" srcId="{CF7E6195-489A-4D18-BF1B-FFC8BBA294C0}" destId="{3E32B4F7-21DC-47BF-80FD-98E102BB230A}" srcOrd="1" destOrd="0" presId="urn:microsoft.com/office/officeart/2005/8/layout/hierarchy2"/>
    <dgm:cxn modelId="{BAC25FD3-EBBF-488A-931F-52BCCADCB1E0}" type="presParOf" srcId="{58618F5E-C2D6-4AB9-B165-44FB8A8F5363}" destId="{FDE6FC2E-8B60-45A3-854C-0A148AF3264C}" srcOrd="2" destOrd="0" presId="urn:microsoft.com/office/officeart/2005/8/layout/hierarchy2"/>
    <dgm:cxn modelId="{1EA9AF2F-4C2B-4640-8BDD-5707C947C30D}" type="presParOf" srcId="{FDE6FC2E-8B60-45A3-854C-0A148AF3264C}" destId="{4B4AF339-F9FC-4F50-9541-C076D0C9AEB9}" srcOrd="0" destOrd="0" presId="urn:microsoft.com/office/officeart/2005/8/layout/hierarchy2"/>
    <dgm:cxn modelId="{AB886BDD-A6FC-48E0-B01E-1FB1D3541C43}" type="presParOf" srcId="{58618F5E-C2D6-4AB9-B165-44FB8A8F5363}" destId="{18CAAB89-146D-45CD-8D88-209EF78B59F9}" srcOrd="3" destOrd="0" presId="urn:microsoft.com/office/officeart/2005/8/layout/hierarchy2"/>
    <dgm:cxn modelId="{DC055BB9-E662-4730-86D8-95C78ECEFCB0}" type="presParOf" srcId="{18CAAB89-146D-45CD-8D88-209EF78B59F9}" destId="{983D72D2-46B1-4289-9839-1686837085BF}" srcOrd="0" destOrd="0" presId="urn:microsoft.com/office/officeart/2005/8/layout/hierarchy2"/>
    <dgm:cxn modelId="{5E154D53-D433-484D-A627-5D0DDCE35186}" type="presParOf" srcId="{18CAAB89-146D-45CD-8D88-209EF78B59F9}" destId="{9271D9DF-E6B6-4B9F-BFD5-5592509AA4C3}" srcOrd="1" destOrd="0" presId="urn:microsoft.com/office/officeart/2005/8/layout/hierarchy2"/>
    <dgm:cxn modelId="{D0B1D890-3F2E-481F-B835-B31E820802B3}" type="presParOf" srcId="{58618F5E-C2D6-4AB9-B165-44FB8A8F5363}" destId="{6B3EF953-4957-4CFE-A05E-42B2783AA19D}" srcOrd="4" destOrd="0" presId="urn:microsoft.com/office/officeart/2005/8/layout/hierarchy2"/>
    <dgm:cxn modelId="{4A0B00CB-6A05-49E5-B7BB-942B7926BB94}" type="presParOf" srcId="{6B3EF953-4957-4CFE-A05E-42B2783AA19D}" destId="{5E1F03BC-46A5-42F5-B83C-C2F093E3E8B7}" srcOrd="0" destOrd="0" presId="urn:microsoft.com/office/officeart/2005/8/layout/hierarchy2"/>
    <dgm:cxn modelId="{7A5D34F4-49A5-48AD-AE6F-5232D604E8E9}" type="presParOf" srcId="{58618F5E-C2D6-4AB9-B165-44FB8A8F5363}" destId="{2904F1C3-C89E-4584-97A0-9AB998054D0A}" srcOrd="5" destOrd="0" presId="urn:microsoft.com/office/officeart/2005/8/layout/hierarchy2"/>
    <dgm:cxn modelId="{C3543916-6555-4875-9FAC-54283893E24B}" type="presParOf" srcId="{2904F1C3-C89E-4584-97A0-9AB998054D0A}" destId="{4C78C22C-C7BD-41F4-A77E-9B65B16C391A}" srcOrd="0" destOrd="0" presId="urn:microsoft.com/office/officeart/2005/8/layout/hierarchy2"/>
    <dgm:cxn modelId="{9660B617-6FC0-4FF5-896D-09CB8908F26B}" type="presParOf" srcId="{2904F1C3-C89E-4584-97A0-9AB998054D0A}" destId="{E0A0C905-37B5-4C2A-925A-2AAEEC8744B7}" srcOrd="1" destOrd="0" presId="urn:microsoft.com/office/officeart/2005/8/layout/hierarchy2"/>
    <dgm:cxn modelId="{B55CE4AB-A660-4D66-A820-54BA529E457B}" type="presParOf" srcId="{E0A0C905-37B5-4C2A-925A-2AAEEC8744B7}" destId="{2F39E89A-D960-4E32-8D2F-17A556DBF0F3}" srcOrd="0" destOrd="0" presId="urn:microsoft.com/office/officeart/2005/8/layout/hierarchy2"/>
    <dgm:cxn modelId="{98476F26-5AE2-46A4-BE34-B5A8FEAB802E}" type="presParOf" srcId="{2F39E89A-D960-4E32-8D2F-17A556DBF0F3}" destId="{6803BA00-BAE6-47D1-96F9-5386F9D21419}" srcOrd="0" destOrd="0" presId="urn:microsoft.com/office/officeart/2005/8/layout/hierarchy2"/>
    <dgm:cxn modelId="{9F090DF9-8151-40B1-9573-F08D80F04E43}" type="presParOf" srcId="{E0A0C905-37B5-4C2A-925A-2AAEEC8744B7}" destId="{92832CFE-007D-435C-8E33-F32B6A80D32C}" srcOrd="1" destOrd="0" presId="urn:microsoft.com/office/officeart/2005/8/layout/hierarchy2"/>
    <dgm:cxn modelId="{EAD8CFB5-E4B7-458E-9FE8-877CF8A627AA}" type="presParOf" srcId="{92832CFE-007D-435C-8E33-F32B6A80D32C}" destId="{EFE55E99-9A06-40C5-A61E-336B3887AACF}" srcOrd="0" destOrd="0" presId="urn:microsoft.com/office/officeart/2005/8/layout/hierarchy2"/>
    <dgm:cxn modelId="{5F1A3DFD-C19D-4323-8B1C-ADC48C8C8F31}" type="presParOf" srcId="{92832CFE-007D-435C-8E33-F32B6A80D32C}" destId="{A9FEEC56-3546-4C51-8629-A11B08DDC697}" srcOrd="1" destOrd="0" presId="urn:microsoft.com/office/officeart/2005/8/layout/hierarchy2"/>
    <dgm:cxn modelId="{3D73D552-704D-405E-8B44-19A91C8D6F44}" type="presParOf" srcId="{E0A0C905-37B5-4C2A-925A-2AAEEC8744B7}" destId="{DC99F473-62DB-4080-BF09-AEC6452BC370}" srcOrd="2" destOrd="0" presId="urn:microsoft.com/office/officeart/2005/8/layout/hierarchy2"/>
    <dgm:cxn modelId="{09B4965A-1442-4F78-AE64-D762469F3274}" type="presParOf" srcId="{DC99F473-62DB-4080-BF09-AEC6452BC370}" destId="{2549C9C6-E407-4FD0-9BF3-E80E55C403D8}" srcOrd="0" destOrd="0" presId="urn:microsoft.com/office/officeart/2005/8/layout/hierarchy2"/>
    <dgm:cxn modelId="{F7C0DDA8-83AF-4E7F-8A3D-D1E32573C94C}" type="presParOf" srcId="{E0A0C905-37B5-4C2A-925A-2AAEEC8744B7}" destId="{C66EE948-DCFD-4F2E-BA69-26C3D7246FDC}" srcOrd="3" destOrd="0" presId="urn:microsoft.com/office/officeart/2005/8/layout/hierarchy2"/>
    <dgm:cxn modelId="{4689550F-2E02-4462-B9C2-3957A1F8E9C6}" type="presParOf" srcId="{C66EE948-DCFD-4F2E-BA69-26C3D7246FDC}" destId="{D84A7812-2334-4AF0-B222-2C66A3830BCE}" srcOrd="0" destOrd="0" presId="urn:microsoft.com/office/officeart/2005/8/layout/hierarchy2"/>
    <dgm:cxn modelId="{E6DEBF0E-8777-4F8D-B1B8-B9F87F61AC50}" type="presParOf" srcId="{C66EE948-DCFD-4F2E-BA69-26C3D7246FDC}" destId="{30369E3D-0B52-427A-B361-9546A06E37DD}" srcOrd="1" destOrd="0" presId="urn:microsoft.com/office/officeart/2005/8/layout/hierarchy2"/>
    <dgm:cxn modelId="{424A5892-02C8-47DF-BB21-9C6FF4AAFC4D}" type="presParOf" srcId="{30369E3D-0B52-427A-B361-9546A06E37DD}" destId="{9B0CA228-363B-4062-915E-1F1C5F61C27F}" srcOrd="0" destOrd="0" presId="urn:microsoft.com/office/officeart/2005/8/layout/hierarchy2"/>
    <dgm:cxn modelId="{BDCE0BAC-4ADB-454A-B1DC-EC3937F50845}" type="presParOf" srcId="{9B0CA228-363B-4062-915E-1F1C5F61C27F}" destId="{01A88BA0-95F4-44E3-8BF1-FD5A4F04CD64}" srcOrd="0" destOrd="0" presId="urn:microsoft.com/office/officeart/2005/8/layout/hierarchy2"/>
    <dgm:cxn modelId="{59543710-77D4-4A37-A39E-E1056C87B271}" type="presParOf" srcId="{30369E3D-0B52-427A-B361-9546A06E37DD}" destId="{F44032F4-1166-4C62-9D11-DE9961BF5287}" srcOrd="1" destOrd="0" presId="urn:microsoft.com/office/officeart/2005/8/layout/hierarchy2"/>
    <dgm:cxn modelId="{C244B3D0-3220-4F90-8375-5749373C06E3}" type="presParOf" srcId="{F44032F4-1166-4C62-9D11-DE9961BF5287}" destId="{17EC4E11-4DB9-41C9-B287-344723E4641C}" srcOrd="0" destOrd="0" presId="urn:microsoft.com/office/officeart/2005/8/layout/hierarchy2"/>
    <dgm:cxn modelId="{D2692FB3-8CFE-4604-8F23-5CE5B190E350}" type="presParOf" srcId="{F44032F4-1166-4C62-9D11-DE9961BF5287}" destId="{36950D2F-6A7E-4352-AE27-8A75B09FCA41}" srcOrd="1" destOrd="0" presId="urn:microsoft.com/office/officeart/2005/8/layout/hierarchy2"/>
    <dgm:cxn modelId="{685BECD4-088C-44B3-BB15-EA98409CA0F5}" type="presParOf" srcId="{30369E3D-0B52-427A-B361-9546A06E37DD}" destId="{551C0937-9FCF-45DF-8642-089E0BAF6ABD}" srcOrd="2" destOrd="0" presId="urn:microsoft.com/office/officeart/2005/8/layout/hierarchy2"/>
    <dgm:cxn modelId="{626DE66C-8E62-47E4-9709-9299A83A7BCC}" type="presParOf" srcId="{551C0937-9FCF-45DF-8642-089E0BAF6ABD}" destId="{DE902841-7FD3-4E7C-AF93-A6190288BA80}" srcOrd="0" destOrd="0" presId="urn:microsoft.com/office/officeart/2005/8/layout/hierarchy2"/>
    <dgm:cxn modelId="{48A16347-4AE7-4E5D-A04A-E7E611F7E66C}" type="presParOf" srcId="{30369E3D-0B52-427A-B361-9546A06E37DD}" destId="{7E3FC54D-B172-4EAB-899D-9F434B0E60AF}" srcOrd="3" destOrd="0" presId="urn:microsoft.com/office/officeart/2005/8/layout/hierarchy2"/>
    <dgm:cxn modelId="{5BBDCFD7-5D26-4512-BAB9-6AB98EBEB714}" type="presParOf" srcId="{7E3FC54D-B172-4EAB-899D-9F434B0E60AF}" destId="{D989AD77-E242-4AB3-BEA1-3DB9A55E2153}" srcOrd="0" destOrd="0" presId="urn:microsoft.com/office/officeart/2005/8/layout/hierarchy2"/>
    <dgm:cxn modelId="{F1B7847A-5061-4C98-A75B-2E03F3747C40}" type="presParOf" srcId="{7E3FC54D-B172-4EAB-899D-9F434B0E60AF}" destId="{8A9751DD-FE1E-4D0E-A488-0FA5C2D31E2A}" srcOrd="1" destOrd="0" presId="urn:microsoft.com/office/officeart/2005/8/layout/hierarchy2"/>
    <dgm:cxn modelId="{FE7621C6-C552-47E5-BD0D-06C52BD9231F}" type="presParOf" srcId="{58618F5E-C2D6-4AB9-B165-44FB8A8F5363}" destId="{DEF377DD-3B74-43E6-9FB8-EC2D7A78F40C}" srcOrd="6" destOrd="0" presId="urn:microsoft.com/office/officeart/2005/8/layout/hierarchy2"/>
    <dgm:cxn modelId="{F073ABE6-8835-4F29-818C-C037F8149AC5}" type="presParOf" srcId="{DEF377DD-3B74-43E6-9FB8-EC2D7A78F40C}" destId="{FFFA5C06-761D-41DE-BF35-0681C6AB39DA}" srcOrd="0" destOrd="0" presId="urn:microsoft.com/office/officeart/2005/8/layout/hierarchy2"/>
    <dgm:cxn modelId="{6A98AEDC-9BBE-42AB-9BE0-BB1EB0965198}" type="presParOf" srcId="{58618F5E-C2D6-4AB9-B165-44FB8A8F5363}" destId="{9F806497-A0B9-4ED7-AF8C-DC2EC869831A}" srcOrd="7" destOrd="0" presId="urn:microsoft.com/office/officeart/2005/8/layout/hierarchy2"/>
    <dgm:cxn modelId="{31994FF0-1894-4C4D-9030-A5713CF84E91}" type="presParOf" srcId="{9F806497-A0B9-4ED7-AF8C-DC2EC869831A}" destId="{67F8089B-7DBF-4986-A4E2-AE4DC2882586}" srcOrd="0" destOrd="0" presId="urn:microsoft.com/office/officeart/2005/8/layout/hierarchy2"/>
    <dgm:cxn modelId="{B6678448-912F-45AC-BAB7-E64E4B5ADB7E}" type="presParOf" srcId="{9F806497-A0B9-4ED7-AF8C-DC2EC869831A}" destId="{2C0E4167-CCFC-4DF5-8E63-FA598ABA87FB}" srcOrd="1" destOrd="0" presId="urn:microsoft.com/office/officeart/2005/8/layout/hierarchy2"/>
    <dgm:cxn modelId="{4F614159-18FD-4804-AEE3-123E1360EE0A}" type="presParOf" srcId="{2C0E4167-CCFC-4DF5-8E63-FA598ABA87FB}" destId="{75A83352-D764-449F-A11B-CE9ABFD8553E}" srcOrd="0" destOrd="0" presId="urn:microsoft.com/office/officeart/2005/8/layout/hierarchy2"/>
    <dgm:cxn modelId="{852F6811-2B0E-4B31-823F-38DFC1CADBE4}" type="presParOf" srcId="{75A83352-D764-449F-A11B-CE9ABFD8553E}" destId="{222E74A0-0E22-4576-A98E-2840878255B3}" srcOrd="0" destOrd="0" presId="urn:microsoft.com/office/officeart/2005/8/layout/hierarchy2"/>
    <dgm:cxn modelId="{0A6C6C9E-4B81-44F8-9E79-68DC129C900E}" type="presParOf" srcId="{2C0E4167-CCFC-4DF5-8E63-FA598ABA87FB}" destId="{E8F90305-C38C-4453-9B7B-9C6C9EE61291}" srcOrd="1" destOrd="0" presId="urn:microsoft.com/office/officeart/2005/8/layout/hierarchy2"/>
    <dgm:cxn modelId="{A1C430B8-27FA-4864-AC52-87CBB531517F}" type="presParOf" srcId="{E8F90305-C38C-4453-9B7B-9C6C9EE61291}" destId="{45B194D7-A7B3-4912-AC03-B9F09BC5DF18}" srcOrd="0" destOrd="0" presId="urn:microsoft.com/office/officeart/2005/8/layout/hierarchy2"/>
    <dgm:cxn modelId="{6C9C83C9-4875-4C61-BF6A-DE96BF9BC650}" type="presParOf" srcId="{E8F90305-C38C-4453-9B7B-9C6C9EE61291}" destId="{D6E03803-88C0-4C60-8298-6765AF5D3AFA}" srcOrd="1" destOrd="0" presId="urn:microsoft.com/office/officeart/2005/8/layout/hierarchy2"/>
    <dgm:cxn modelId="{52736BE6-1C0B-48AF-B4A0-0D1767B48D90}" type="presParOf" srcId="{58618F5E-C2D6-4AB9-B165-44FB8A8F5363}" destId="{E93326A4-BED6-41C6-94F9-A8F01F786244}" srcOrd="8" destOrd="0" presId="urn:microsoft.com/office/officeart/2005/8/layout/hierarchy2"/>
    <dgm:cxn modelId="{689278B4-B493-4A60-AAB0-4ED2626C5AA4}" type="presParOf" srcId="{E93326A4-BED6-41C6-94F9-A8F01F786244}" destId="{EB33BE79-E8A0-450F-8A11-A09F38E039CF}" srcOrd="0" destOrd="0" presId="urn:microsoft.com/office/officeart/2005/8/layout/hierarchy2"/>
    <dgm:cxn modelId="{A7B838F8-2871-4B3F-8B51-33C49937B2AD}" type="presParOf" srcId="{58618F5E-C2D6-4AB9-B165-44FB8A8F5363}" destId="{DB1C88F9-F065-4591-A991-61A19FA24963}" srcOrd="9" destOrd="0" presId="urn:microsoft.com/office/officeart/2005/8/layout/hierarchy2"/>
    <dgm:cxn modelId="{33A8D6D8-8DA1-4B24-AE3B-EAB9D5B5C53F}" type="presParOf" srcId="{DB1C88F9-F065-4591-A991-61A19FA24963}" destId="{1353D88D-9E4D-49BB-8ED2-A6BAFEA1D098}" srcOrd="0" destOrd="0" presId="urn:microsoft.com/office/officeart/2005/8/layout/hierarchy2"/>
    <dgm:cxn modelId="{20F23246-8C67-481A-B720-21F11D2A576E}" type="presParOf" srcId="{DB1C88F9-F065-4591-A991-61A19FA24963}" destId="{CD624CFF-3F7F-41D0-8AA5-168334E739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895E2F-77A4-4A5E-9C40-F9D45AAC86D7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8701A87-FC3A-4E47-995D-453C1602FFBB}">
      <dgm:prSet phldrT="[Text]"/>
      <dgm:spPr/>
      <dgm:t>
        <a:bodyPr/>
        <a:lstStyle/>
        <a:p>
          <a:r>
            <a:rPr lang="zh-CN" altLang="en-US" dirty="0" smtClean="0">
              <a:ea typeface="汉鼎简中楷" pitchFamily="49" charset="-122"/>
            </a:rPr>
            <a:t>登</a:t>
          </a:r>
          <a:endParaRPr lang="en-US" dirty="0">
            <a:ea typeface="汉鼎简中楷" pitchFamily="49" charset="-122"/>
          </a:endParaRPr>
        </a:p>
      </dgm:t>
    </dgm:pt>
    <dgm:pt modelId="{A5A1621B-8628-4EA7-9E07-BBE885B73840}" type="parTrans" cxnId="{E969B9BE-4855-4306-922E-719B88828C0A}">
      <dgm:prSet/>
      <dgm:spPr/>
      <dgm:t>
        <a:bodyPr/>
        <a:lstStyle/>
        <a:p>
          <a:endParaRPr lang="en-US"/>
        </a:p>
      </dgm:t>
    </dgm:pt>
    <dgm:pt modelId="{556371C6-ABF6-4CA7-874D-CD1B262B9DBD}" type="sibTrans" cxnId="{E969B9BE-4855-4306-922E-719B88828C0A}">
      <dgm:prSet/>
      <dgm:spPr/>
      <dgm:t>
        <a:bodyPr/>
        <a:lstStyle/>
        <a:p>
          <a:endParaRPr lang="en-US"/>
        </a:p>
      </dgm:t>
    </dgm:pt>
    <dgm:pt modelId="{16797A53-76CA-408C-B681-A7AD6447028A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7682518B-32D1-43AA-8A32-D5D2975BD2DA}" type="parTrans" cxnId="{2AD33F7F-B2CA-4982-9B11-57B6FF341E4D}">
      <dgm:prSet/>
      <dgm:spPr/>
      <dgm:t>
        <a:bodyPr/>
        <a:lstStyle/>
        <a:p>
          <a:endParaRPr lang="en-US"/>
        </a:p>
      </dgm:t>
    </dgm:pt>
    <dgm:pt modelId="{8A67F85E-2976-4929-9CA1-E096A3F84C79}" type="sibTrans" cxnId="{2AD33F7F-B2CA-4982-9B11-57B6FF341E4D}">
      <dgm:prSet/>
      <dgm:spPr/>
      <dgm:t>
        <a:bodyPr/>
        <a:lstStyle/>
        <a:p>
          <a:endParaRPr lang="en-US"/>
        </a:p>
      </dgm:t>
    </dgm:pt>
    <dgm:pt modelId="{0A6F743B-1EDF-40D2-BA82-F562E7AFBEDA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D115B837-A90A-4BE8-B12C-E9A167F1AC2B}" type="parTrans" cxnId="{E08BBFA6-8F85-451F-A973-8A5DDE39E920}">
      <dgm:prSet/>
      <dgm:spPr/>
      <dgm:t>
        <a:bodyPr/>
        <a:lstStyle/>
        <a:p>
          <a:endParaRPr lang="en-US"/>
        </a:p>
      </dgm:t>
    </dgm:pt>
    <dgm:pt modelId="{13EB9C2B-07DB-474F-982C-D2F790F76101}" type="sibTrans" cxnId="{E08BBFA6-8F85-451F-A973-8A5DDE39E920}">
      <dgm:prSet/>
      <dgm:spPr/>
      <dgm:t>
        <a:bodyPr/>
        <a:lstStyle/>
        <a:p>
          <a:endParaRPr lang="en-US"/>
        </a:p>
      </dgm:t>
    </dgm:pt>
    <dgm:pt modelId="{43F37B6B-8D0B-4DCC-AABC-9AA428D3A383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875D8B39-55D2-4A65-BC41-7B576D2412EF}" type="parTrans" cxnId="{F435C923-5162-44A9-8986-2D2D4E43B2B5}">
      <dgm:prSet/>
      <dgm:spPr/>
      <dgm:t>
        <a:bodyPr/>
        <a:lstStyle/>
        <a:p>
          <a:endParaRPr lang="en-US"/>
        </a:p>
      </dgm:t>
    </dgm:pt>
    <dgm:pt modelId="{CBF3063F-B0E7-48D0-A5CD-B9532140D3A9}" type="sibTrans" cxnId="{F435C923-5162-44A9-8986-2D2D4E43B2B5}">
      <dgm:prSet/>
      <dgm:spPr/>
      <dgm:t>
        <a:bodyPr/>
        <a:lstStyle/>
        <a:p>
          <a:endParaRPr lang="en-US"/>
        </a:p>
      </dgm:t>
    </dgm:pt>
    <dgm:pt modelId="{F39B2FBE-9F48-4359-8A1A-F686F89A3487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A61B61E8-86B3-4D32-BEF3-D6AE2134EFDB}" type="parTrans" cxnId="{D4C5E6D8-1AFF-43ED-8C16-83B30A99D041}">
      <dgm:prSet/>
      <dgm:spPr/>
      <dgm:t>
        <a:bodyPr/>
        <a:lstStyle/>
        <a:p>
          <a:endParaRPr lang="en-US"/>
        </a:p>
      </dgm:t>
    </dgm:pt>
    <dgm:pt modelId="{037C8B72-9C33-4B3E-9358-6871484402AB}" type="sibTrans" cxnId="{D4C5E6D8-1AFF-43ED-8C16-83B30A99D041}">
      <dgm:prSet/>
      <dgm:spPr/>
      <dgm:t>
        <a:bodyPr/>
        <a:lstStyle/>
        <a:p>
          <a:endParaRPr lang="en-US"/>
        </a:p>
      </dgm:t>
    </dgm:pt>
    <dgm:pt modelId="{D587970C-C6B0-40BF-9F43-0D2A986DA1A6}" type="pres">
      <dgm:prSet presAssocID="{A0895E2F-77A4-4A5E-9C40-F9D45AAC86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841B0-05E5-444C-8E10-EA7866B0DFA8}" type="pres">
      <dgm:prSet presAssocID="{88701A87-FC3A-4E47-995D-453C1602FFBB}" presName="centerShape" presStyleLbl="node0" presStyleIdx="0" presStyleCnt="1"/>
      <dgm:spPr/>
      <dgm:t>
        <a:bodyPr/>
        <a:lstStyle/>
        <a:p>
          <a:endParaRPr lang="en-US"/>
        </a:p>
      </dgm:t>
    </dgm:pt>
    <dgm:pt modelId="{C164E3FB-162B-40E3-A6DC-29A528E59058}" type="pres">
      <dgm:prSet presAssocID="{7682518B-32D1-43AA-8A32-D5D2975BD2DA}" presName="Name9" presStyleLbl="parChTrans1D2" presStyleIdx="0" presStyleCnt="4"/>
      <dgm:spPr/>
      <dgm:t>
        <a:bodyPr/>
        <a:lstStyle/>
        <a:p>
          <a:endParaRPr lang="en-US"/>
        </a:p>
      </dgm:t>
    </dgm:pt>
    <dgm:pt modelId="{BE8EB128-644D-4A28-9EF8-EE162E7D3DB3}" type="pres">
      <dgm:prSet presAssocID="{7682518B-32D1-43AA-8A32-D5D2975BD2D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970BEAB-247C-4DFB-A735-A34E0F97BA82}" type="pres">
      <dgm:prSet presAssocID="{16797A53-76CA-408C-B681-A7AD644702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69CE3-65F9-4C86-992D-B7E9B935CC0E}" type="pres">
      <dgm:prSet presAssocID="{D115B837-A90A-4BE8-B12C-E9A167F1AC2B}" presName="Name9" presStyleLbl="parChTrans1D2" presStyleIdx="1" presStyleCnt="4"/>
      <dgm:spPr/>
      <dgm:t>
        <a:bodyPr/>
        <a:lstStyle/>
        <a:p>
          <a:endParaRPr lang="en-US"/>
        </a:p>
      </dgm:t>
    </dgm:pt>
    <dgm:pt modelId="{15C6AF32-EF8C-41C8-92A2-5735FCBC447B}" type="pres">
      <dgm:prSet presAssocID="{D115B837-A90A-4BE8-B12C-E9A167F1AC2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20A35DE-BFAE-47F5-934A-32E82A9FC50D}" type="pres">
      <dgm:prSet presAssocID="{0A6F743B-1EDF-40D2-BA82-F562E7AFBE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35E9B-1D67-44FD-ACBD-C1CC5CAA4341}" type="pres">
      <dgm:prSet presAssocID="{875D8B39-55D2-4A65-BC41-7B576D2412EF}" presName="Name9" presStyleLbl="parChTrans1D2" presStyleIdx="2" presStyleCnt="4"/>
      <dgm:spPr/>
      <dgm:t>
        <a:bodyPr/>
        <a:lstStyle/>
        <a:p>
          <a:endParaRPr lang="en-US"/>
        </a:p>
      </dgm:t>
    </dgm:pt>
    <dgm:pt modelId="{F1459DC4-EC42-4BB3-B938-B4D4667D3EC7}" type="pres">
      <dgm:prSet presAssocID="{875D8B39-55D2-4A65-BC41-7B576D2412E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E1CCB6B-4682-4B60-B46B-F82FBA258C32}" type="pres">
      <dgm:prSet presAssocID="{43F37B6B-8D0B-4DCC-AABC-9AA428D3A3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E35E2-D322-463A-901C-F15F92B7E1B9}" type="pres">
      <dgm:prSet presAssocID="{A61B61E8-86B3-4D32-BEF3-D6AE2134EFDB}" presName="Name9" presStyleLbl="parChTrans1D2" presStyleIdx="3" presStyleCnt="4"/>
      <dgm:spPr/>
      <dgm:t>
        <a:bodyPr/>
        <a:lstStyle/>
        <a:p>
          <a:endParaRPr lang="en-US"/>
        </a:p>
      </dgm:t>
    </dgm:pt>
    <dgm:pt modelId="{1F8538FD-69D1-434E-9AA2-10316B16DD89}" type="pres">
      <dgm:prSet presAssocID="{A61B61E8-86B3-4D32-BEF3-D6AE2134EFD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2F317A0-F031-455C-96E7-6A89C4D8C25D}" type="pres">
      <dgm:prSet presAssocID="{F39B2FBE-9F48-4359-8A1A-F686F89A34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AACAA-A69F-4CD5-AAAE-69F493190281}" type="presOf" srcId="{0A6F743B-1EDF-40D2-BA82-F562E7AFBEDA}" destId="{620A35DE-BFAE-47F5-934A-32E82A9FC50D}" srcOrd="0" destOrd="0" presId="urn:microsoft.com/office/officeart/2005/8/layout/radial1"/>
    <dgm:cxn modelId="{E08BBFA6-8F85-451F-A973-8A5DDE39E920}" srcId="{88701A87-FC3A-4E47-995D-453C1602FFBB}" destId="{0A6F743B-1EDF-40D2-BA82-F562E7AFBEDA}" srcOrd="1" destOrd="0" parTransId="{D115B837-A90A-4BE8-B12C-E9A167F1AC2B}" sibTransId="{13EB9C2B-07DB-474F-982C-D2F790F76101}"/>
    <dgm:cxn modelId="{2E3A5AEB-A38A-4FC5-B69F-ED85DD16D55F}" type="presOf" srcId="{F39B2FBE-9F48-4359-8A1A-F686F89A3487}" destId="{12F317A0-F031-455C-96E7-6A89C4D8C25D}" srcOrd="0" destOrd="0" presId="urn:microsoft.com/office/officeart/2005/8/layout/radial1"/>
    <dgm:cxn modelId="{D4C5E6D8-1AFF-43ED-8C16-83B30A99D041}" srcId="{88701A87-FC3A-4E47-995D-453C1602FFBB}" destId="{F39B2FBE-9F48-4359-8A1A-F686F89A3487}" srcOrd="3" destOrd="0" parTransId="{A61B61E8-86B3-4D32-BEF3-D6AE2134EFDB}" sibTransId="{037C8B72-9C33-4B3E-9358-6871484402AB}"/>
    <dgm:cxn modelId="{A2A02264-19A4-41BE-AFB1-030B45BFE6DE}" type="presOf" srcId="{D115B837-A90A-4BE8-B12C-E9A167F1AC2B}" destId="{4BB69CE3-65F9-4C86-992D-B7E9B935CC0E}" srcOrd="0" destOrd="0" presId="urn:microsoft.com/office/officeart/2005/8/layout/radial1"/>
    <dgm:cxn modelId="{F435C923-5162-44A9-8986-2D2D4E43B2B5}" srcId="{88701A87-FC3A-4E47-995D-453C1602FFBB}" destId="{43F37B6B-8D0B-4DCC-AABC-9AA428D3A383}" srcOrd="2" destOrd="0" parTransId="{875D8B39-55D2-4A65-BC41-7B576D2412EF}" sibTransId="{CBF3063F-B0E7-48D0-A5CD-B9532140D3A9}"/>
    <dgm:cxn modelId="{E697C76C-7670-4A44-BE8B-FCC8775B49D5}" type="presOf" srcId="{43F37B6B-8D0B-4DCC-AABC-9AA428D3A383}" destId="{6E1CCB6B-4682-4B60-B46B-F82FBA258C32}" srcOrd="0" destOrd="0" presId="urn:microsoft.com/office/officeart/2005/8/layout/radial1"/>
    <dgm:cxn modelId="{E96D0F79-B58F-4646-B41A-FB410CEDE574}" type="presOf" srcId="{16797A53-76CA-408C-B681-A7AD6447028A}" destId="{5970BEAB-247C-4DFB-A735-A34E0F97BA82}" srcOrd="0" destOrd="0" presId="urn:microsoft.com/office/officeart/2005/8/layout/radial1"/>
    <dgm:cxn modelId="{2AD33F7F-B2CA-4982-9B11-57B6FF341E4D}" srcId="{88701A87-FC3A-4E47-995D-453C1602FFBB}" destId="{16797A53-76CA-408C-B681-A7AD6447028A}" srcOrd="0" destOrd="0" parTransId="{7682518B-32D1-43AA-8A32-D5D2975BD2DA}" sibTransId="{8A67F85E-2976-4929-9CA1-E096A3F84C79}"/>
    <dgm:cxn modelId="{0E22D294-9E1A-42DC-BF8B-5021F0C92128}" type="presOf" srcId="{A61B61E8-86B3-4D32-BEF3-D6AE2134EFDB}" destId="{1F8538FD-69D1-434E-9AA2-10316B16DD89}" srcOrd="1" destOrd="0" presId="urn:microsoft.com/office/officeart/2005/8/layout/radial1"/>
    <dgm:cxn modelId="{190C8984-A162-4630-AFF9-06931B71245E}" type="presOf" srcId="{D115B837-A90A-4BE8-B12C-E9A167F1AC2B}" destId="{15C6AF32-EF8C-41C8-92A2-5735FCBC447B}" srcOrd="1" destOrd="0" presId="urn:microsoft.com/office/officeart/2005/8/layout/radial1"/>
    <dgm:cxn modelId="{8E03B0AB-5841-49FA-9B5D-8588F7EB7D43}" type="presOf" srcId="{875D8B39-55D2-4A65-BC41-7B576D2412EF}" destId="{A9435E9B-1D67-44FD-ACBD-C1CC5CAA4341}" srcOrd="0" destOrd="0" presId="urn:microsoft.com/office/officeart/2005/8/layout/radial1"/>
    <dgm:cxn modelId="{AAB8C64F-7A05-40A2-9701-5F31206FE340}" type="presOf" srcId="{A61B61E8-86B3-4D32-BEF3-D6AE2134EFDB}" destId="{458E35E2-D322-463A-901C-F15F92B7E1B9}" srcOrd="0" destOrd="0" presId="urn:microsoft.com/office/officeart/2005/8/layout/radial1"/>
    <dgm:cxn modelId="{E969B9BE-4855-4306-922E-719B88828C0A}" srcId="{A0895E2F-77A4-4A5E-9C40-F9D45AAC86D7}" destId="{88701A87-FC3A-4E47-995D-453C1602FFBB}" srcOrd="0" destOrd="0" parTransId="{A5A1621B-8628-4EA7-9E07-BBE885B73840}" sibTransId="{556371C6-ABF6-4CA7-874D-CD1B262B9DBD}"/>
    <dgm:cxn modelId="{C8D97462-DF61-4935-8AB2-03D63484AEBD}" type="presOf" srcId="{88701A87-FC3A-4E47-995D-453C1602FFBB}" destId="{F89841B0-05E5-444C-8E10-EA7866B0DFA8}" srcOrd="0" destOrd="0" presId="urn:microsoft.com/office/officeart/2005/8/layout/radial1"/>
    <dgm:cxn modelId="{A2090BAB-71BE-4D20-8E85-2A45E2363411}" type="presOf" srcId="{A0895E2F-77A4-4A5E-9C40-F9D45AAC86D7}" destId="{D587970C-C6B0-40BF-9F43-0D2A986DA1A6}" srcOrd="0" destOrd="0" presId="urn:microsoft.com/office/officeart/2005/8/layout/radial1"/>
    <dgm:cxn modelId="{1FCC7F70-A3AF-41D4-AD05-FFC641519795}" type="presOf" srcId="{875D8B39-55D2-4A65-BC41-7B576D2412EF}" destId="{F1459DC4-EC42-4BB3-B938-B4D4667D3EC7}" srcOrd="1" destOrd="0" presId="urn:microsoft.com/office/officeart/2005/8/layout/radial1"/>
    <dgm:cxn modelId="{E4B6BF79-7154-4711-B8A6-CCCAB5385B9D}" type="presOf" srcId="{7682518B-32D1-43AA-8A32-D5D2975BD2DA}" destId="{BE8EB128-644D-4A28-9EF8-EE162E7D3DB3}" srcOrd="1" destOrd="0" presId="urn:microsoft.com/office/officeart/2005/8/layout/radial1"/>
    <dgm:cxn modelId="{454C69FA-D575-41D0-9AE2-225D270BAA36}" type="presOf" srcId="{7682518B-32D1-43AA-8A32-D5D2975BD2DA}" destId="{C164E3FB-162B-40E3-A6DC-29A528E59058}" srcOrd="0" destOrd="0" presId="urn:microsoft.com/office/officeart/2005/8/layout/radial1"/>
    <dgm:cxn modelId="{08108840-A9C9-4785-A784-B569CDE37012}" type="presParOf" srcId="{D587970C-C6B0-40BF-9F43-0D2A986DA1A6}" destId="{F89841B0-05E5-444C-8E10-EA7866B0DFA8}" srcOrd="0" destOrd="0" presId="urn:microsoft.com/office/officeart/2005/8/layout/radial1"/>
    <dgm:cxn modelId="{6E1C0E49-64A1-4220-8342-00F97693505B}" type="presParOf" srcId="{D587970C-C6B0-40BF-9F43-0D2A986DA1A6}" destId="{C164E3FB-162B-40E3-A6DC-29A528E59058}" srcOrd="1" destOrd="0" presId="urn:microsoft.com/office/officeart/2005/8/layout/radial1"/>
    <dgm:cxn modelId="{B7B4127F-8C5B-43AB-A0F9-8892485CC151}" type="presParOf" srcId="{C164E3FB-162B-40E3-A6DC-29A528E59058}" destId="{BE8EB128-644D-4A28-9EF8-EE162E7D3DB3}" srcOrd="0" destOrd="0" presId="urn:microsoft.com/office/officeart/2005/8/layout/radial1"/>
    <dgm:cxn modelId="{8DDA3A79-5DCF-4011-9178-A8ED8708F432}" type="presParOf" srcId="{D587970C-C6B0-40BF-9F43-0D2A986DA1A6}" destId="{5970BEAB-247C-4DFB-A735-A34E0F97BA82}" srcOrd="2" destOrd="0" presId="urn:microsoft.com/office/officeart/2005/8/layout/radial1"/>
    <dgm:cxn modelId="{6608FC05-DD9C-4995-9E41-A6956F0A3F6B}" type="presParOf" srcId="{D587970C-C6B0-40BF-9F43-0D2A986DA1A6}" destId="{4BB69CE3-65F9-4C86-992D-B7E9B935CC0E}" srcOrd="3" destOrd="0" presId="urn:microsoft.com/office/officeart/2005/8/layout/radial1"/>
    <dgm:cxn modelId="{C96D6ABB-47B1-47DF-823A-BF6A3E9C3AEA}" type="presParOf" srcId="{4BB69CE3-65F9-4C86-992D-B7E9B935CC0E}" destId="{15C6AF32-EF8C-41C8-92A2-5735FCBC447B}" srcOrd="0" destOrd="0" presId="urn:microsoft.com/office/officeart/2005/8/layout/radial1"/>
    <dgm:cxn modelId="{B89BF4BA-797F-401B-8D4F-2264F704CFF4}" type="presParOf" srcId="{D587970C-C6B0-40BF-9F43-0D2A986DA1A6}" destId="{620A35DE-BFAE-47F5-934A-32E82A9FC50D}" srcOrd="4" destOrd="0" presId="urn:microsoft.com/office/officeart/2005/8/layout/radial1"/>
    <dgm:cxn modelId="{91420E75-2318-4D25-96C9-54E4CEFAF46A}" type="presParOf" srcId="{D587970C-C6B0-40BF-9F43-0D2A986DA1A6}" destId="{A9435E9B-1D67-44FD-ACBD-C1CC5CAA4341}" srcOrd="5" destOrd="0" presId="urn:microsoft.com/office/officeart/2005/8/layout/radial1"/>
    <dgm:cxn modelId="{295E1729-7893-4057-BCDC-14D7F1CCE582}" type="presParOf" srcId="{A9435E9B-1D67-44FD-ACBD-C1CC5CAA4341}" destId="{F1459DC4-EC42-4BB3-B938-B4D4667D3EC7}" srcOrd="0" destOrd="0" presId="urn:microsoft.com/office/officeart/2005/8/layout/radial1"/>
    <dgm:cxn modelId="{14D2B272-010B-4F5F-B6E4-EA6C9A29EF36}" type="presParOf" srcId="{D587970C-C6B0-40BF-9F43-0D2A986DA1A6}" destId="{6E1CCB6B-4682-4B60-B46B-F82FBA258C32}" srcOrd="6" destOrd="0" presId="urn:microsoft.com/office/officeart/2005/8/layout/radial1"/>
    <dgm:cxn modelId="{1A9FEF88-996F-49E9-A065-49C6FA599BDC}" type="presParOf" srcId="{D587970C-C6B0-40BF-9F43-0D2A986DA1A6}" destId="{458E35E2-D322-463A-901C-F15F92B7E1B9}" srcOrd="7" destOrd="0" presId="urn:microsoft.com/office/officeart/2005/8/layout/radial1"/>
    <dgm:cxn modelId="{23AFCA7C-07BF-45BE-A849-38785F38D60F}" type="presParOf" srcId="{458E35E2-D322-463A-901C-F15F92B7E1B9}" destId="{1F8538FD-69D1-434E-9AA2-10316B16DD89}" srcOrd="0" destOrd="0" presId="urn:microsoft.com/office/officeart/2005/8/layout/radial1"/>
    <dgm:cxn modelId="{2E3EECB6-9808-421F-A5D6-A674432D69F1}" type="presParOf" srcId="{D587970C-C6B0-40BF-9F43-0D2A986DA1A6}" destId="{12F317A0-F031-455C-96E7-6A89C4D8C25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895E2F-77A4-4A5E-9C40-F9D45AAC86D7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8701A87-FC3A-4E47-995D-453C1602FFBB}">
      <dgm:prSet phldrT="[Text]"/>
      <dgm:spPr/>
      <dgm:t>
        <a:bodyPr/>
        <a:lstStyle/>
        <a:p>
          <a:r>
            <a:rPr lang="zh-CN" altLang="en-US" dirty="0" smtClean="0">
              <a:ea typeface="汉鼎简中楷" pitchFamily="49" charset="-122"/>
            </a:rPr>
            <a:t>登</a:t>
          </a:r>
          <a:endParaRPr lang="en-US" dirty="0">
            <a:ea typeface="汉鼎简中楷" pitchFamily="49" charset="-122"/>
          </a:endParaRPr>
        </a:p>
      </dgm:t>
    </dgm:pt>
    <dgm:pt modelId="{A5A1621B-8628-4EA7-9E07-BBE885B73840}" type="parTrans" cxnId="{E969B9BE-4855-4306-922E-719B88828C0A}">
      <dgm:prSet/>
      <dgm:spPr/>
      <dgm:t>
        <a:bodyPr/>
        <a:lstStyle/>
        <a:p>
          <a:endParaRPr lang="en-US"/>
        </a:p>
      </dgm:t>
    </dgm:pt>
    <dgm:pt modelId="{556371C6-ABF6-4CA7-874D-CD1B262B9DBD}" type="sibTrans" cxnId="{E969B9BE-4855-4306-922E-719B88828C0A}">
      <dgm:prSet/>
      <dgm:spPr/>
      <dgm:t>
        <a:bodyPr/>
        <a:lstStyle/>
        <a:p>
          <a:endParaRPr lang="en-US"/>
        </a:p>
      </dgm:t>
    </dgm:pt>
    <dgm:pt modelId="{16797A53-76CA-408C-B681-A7AD6447028A}">
      <dgm:prSet phldrT="[Text]"/>
      <dgm:spPr/>
      <dgm:t>
        <a:bodyPr/>
        <a:lstStyle/>
        <a:p>
          <a:r>
            <a:rPr lang="zh-CN" altLang="en-US" dirty="0" smtClean="0"/>
            <a:t>机</a:t>
          </a:r>
          <a:endParaRPr lang="en-US" dirty="0"/>
        </a:p>
      </dgm:t>
    </dgm:pt>
    <dgm:pt modelId="{7682518B-32D1-43AA-8A32-D5D2975BD2DA}" type="parTrans" cxnId="{2AD33F7F-B2CA-4982-9B11-57B6FF341E4D}">
      <dgm:prSet/>
      <dgm:spPr/>
      <dgm:t>
        <a:bodyPr/>
        <a:lstStyle/>
        <a:p>
          <a:endParaRPr lang="en-US"/>
        </a:p>
      </dgm:t>
    </dgm:pt>
    <dgm:pt modelId="{8A67F85E-2976-4929-9CA1-E096A3F84C79}" type="sibTrans" cxnId="{2AD33F7F-B2CA-4982-9B11-57B6FF341E4D}">
      <dgm:prSet/>
      <dgm:spPr/>
      <dgm:t>
        <a:bodyPr/>
        <a:lstStyle/>
        <a:p>
          <a:endParaRPr lang="en-US"/>
        </a:p>
      </dgm:t>
    </dgm:pt>
    <dgm:pt modelId="{0A6F743B-1EDF-40D2-BA82-F562E7AFBEDA}">
      <dgm:prSet phldrT="[Text]"/>
      <dgm:spPr/>
      <dgm:t>
        <a:bodyPr/>
        <a:lstStyle/>
        <a:p>
          <a:r>
            <a:rPr lang="zh-CN" altLang="en-US" b="1" dirty="0" smtClean="0"/>
            <a:t>山</a:t>
          </a:r>
          <a:endParaRPr lang="en-US" b="1" dirty="0"/>
        </a:p>
      </dgm:t>
    </dgm:pt>
    <dgm:pt modelId="{D115B837-A90A-4BE8-B12C-E9A167F1AC2B}" type="parTrans" cxnId="{E08BBFA6-8F85-451F-A973-8A5DDE39E920}">
      <dgm:prSet/>
      <dgm:spPr/>
      <dgm:t>
        <a:bodyPr/>
        <a:lstStyle/>
        <a:p>
          <a:endParaRPr lang="en-US"/>
        </a:p>
      </dgm:t>
    </dgm:pt>
    <dgm:pt modelId="{13EB9C2B-07DB-474F-982C-D2F790F76101}" type="sibTrans" cxnId="{E08BBFA6-8F85-451F-A973-8A5DDE39E920}">
      <dgm:prSet/>
      <dgm:spPr/>
      <dgm:t>
        <a:bodyPr/>
        <a:lstStyle/>
        <a:p>
          <a:endParaRPr lang="en-US"/>
        </a:p>
      </dgm:t>
    </dgm:pt>
    <dgm:pt modelId="{43F37B6B-8D0B-4DCC-AABC-9AA428D3A383}">
      <dgm:prSet phldrT="[Text]"/>
      <dgm:spPr/>
      <dgm:t>
        <a:bodyPr/>
        <a:lstStyle/>
        <a:p>
          <a:r>
            <a:rPr lang="zh-CN" altLang="en-US" dirty="0" smtClean="0"/>
            <a:t>记</a:t>
          </a:r>
          <a:endParaRPr lang="en-US" dirty="0"/>
        </a:p>
      </dgm:t>
    </dgm:pt>
    <dgm:pt modelId="{875D8B39-55D2-4A65-BC41-7B576D2412EF}" type="parTrans" cxnId="{F435C923-5162-44A9-8986-2D2D4E43B2B5}">
      <dgm:prSet/>
      <dgm:spPr/>
      <dgm:t>
        <a:bodyPr/>
        <a:lstStyle/>
        <a:p>
          <a:endParaRPr lang="en-US"/>
        </a:p>
      </dgm:t>
    </dgm:pt>
    <dgm:pt modelId="{CBF3063F-B0E7-48D0-A5CD-B9532140D3A9}" type="sibTrans" cxnId="{F435C923-5162-44A9-8986-2D2D4E43B2B5}">
      <dgm:prSet/>
      <dgm:spPr/>
      <dgm:t>
        <a:bodyPr/>
        <a:lstStyle/>
        <a:p>
          <a:endParaRPr lang="en-US"/>
        </a:p>
      </dgm:t>
    </dgm:pt>
    <dgm:pt modelId="{F39B2FBE-9F48-4359-8A1A-F686F89A3487}">
      <dgm:prSet phldrT="[Text]"/>
      <dgm:spPr/>
      <dgm:t>
        <a:bodyPr/>
        <a:lstStyle/>
        <a:p>
          <a:r>
            <a:rPr lang="zh-CN" altLang="en-US" dirty="0" smtClean="0"/>
            <a:t>刊</a:t>
          </a:r>
          <a:endParaRPr lang="en-US" dirty="0"/>
        </a:p>
      </dgm:t>
    </dgm:pt>
    <dgm:pt modelId="{A61B61E8-86B3-4D32-BEF3-D6AE2134EFDB}" type="parTrans" cxnId="{D4C5E6D8-1AFF-43ED-8C16-83B30A99D041}">
      <dgm:prSet/>
      <dgm:spPr/>
      <dgm:t>
        <a:bodyPr/>
        <a:lstStyle/>
        <a:p>
          <a:endParaRPr lang="en-US"/>
        </a:p>
      </dgm:t>
    </dgm:pt>
    <dgm:pt modelId="{037C8B72-9C33-4B3E-9358-6871484402AB}" type="sibTrans" cxnId="{D4C5E6D8-1AFF-43ED-8C16-83B30A99D041}">
      <dgm:prSet/>
      <dgm:spPr/>
      <dgm:t>
        <a:bodyPr/>
        <a:lstStyle/>
        <a:p>
          <a:endParaRPr lang="en-US"/>
        </a:p>
      </dgm:t>
    </dgm:pt>
    <dgm:pt modelId="{D587970C-C6B0-40BF-9F43-0D2A986DA1A6}" type="pres">
      <dgm:prSet presAssocID="{A0895E2F-77A4-4A5E-9C40-F9D45AAC86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841B0-05E5-444C-8E10-EA7866B0DFA8}" type="pres">
      <dgm:prSet presAssocID="{88701A87-FC3A-4E47-995D-453C1602FFBB}" presName="centerShape" presStyleLbl="node0" presStyleIdx="0" presStyleCnt="1"/>
      <dgm:spPr/>
      <dgm:t>
        <a:bodyPr/>
        <a:lstStyle/>
        <a:p>
          <a:endParaRPr lang="en-US"/>
        </a:p>
      </dgm:t>
    </dgm:pt>
    <dgm:pt modelId="{C164E3FB-162B-40E3-A6DC-29A528E59058}" type="pres">
      <dgm:prSet presAssocID="{7682518B-32D1-43AA-8A32-D5D2975BD2DA}" presName="Name9" presStyleLbl="parChTrans1D2" presStyleIdx="0" presStyleCnt="4"/>
      <dgm:spPr/>
      <dgm:t>
        <a:bodyPr/>
        <a:lstStyle/>
        <a:p>
          <a:endParaRPr lang="en-US"/>
        </a:p>
      </dgm:t>
    </dgm:pt>
    <dgm:pt modelId="{BE8EB128-644D-4A28-9EF8-EE162E7D3DB3}" type="pres">
      <dgm:prSet presAssocID="{7682518B-32D1-43AA-8A32-D5D2975BD2D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970BEAB-247C-4DFB-A735-A34E0F97BA82}" type="pres">
      <dgm:prSet presAssocID="{16797A53-76CA-408C-B681-A7AD644702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69CE3-65F9-4C86-992D-B7E9B935CC0E}" type="pres">
      <dgm:prSet presAssocID="{D115B837-A90A-4BE8-B12C-E9A167F1AC2B}" presName="Name9" presStyleLbl="parChTrans1D2" presStyleIdx="1" presStyleCnt="4"/>
      <dgm:spPr/>
      <dgm:t>
        <a:bodyPr/>
        <a:lstStyle/>
        <a:p>
          <a:endParaRPr lang="en-US"/>
        </a:p>
      </dgm:t>
    </dgm:pt>
    <dgm:pt modelId="{15C6AF32-EF8C-41C8-92A2-5735FCBC447B}" type="pres">
      <dgm:prSet presAssocID="{D115B837-A90A-4BE8-B12C-E9A167F1AC2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20A35DE-BFAE-47F5-934A-32E82A9FC50D}" type="pres">
      <dgm:prSet presAssocID="{0A6F743B-1EDF-40D2-BA82-F562E7AFBE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35E9B-1D67-44FD-ACBD-C1CC5CAA4341}" type="pres">
      <dgm:prSet presAssocID="{875D8B39-55D2-4A65-BC41-7B576D2412EF}" presName="Name9" presStyleLbl="parChTrans1D2" presStyleIdx="2" presStyleCnt="4"/>
      <dgm:spPr/>
      <dgm:t>
        <a:bodyPr/>
        <a:lstStyle/>
        <a:p>
          <a:endParaRPr lang="en-US"/>
        </a:p>
      </dgm:t>
    </dgm:pt>
    <dgm:pt modelId="{F1459DC4-EC42-4BB3-B938-B4D4667D3EC7}" type="pres">
      <dgm:prSet presAssocID="{875D8B39-55D2-4A65-BC41-7B576D2412E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E1CCB6B-4682-4B60-B46B-F82FBA258C32}" type="pres">
      <dgm:prSet presAssocID="{43F37B6B-8D0B-4DCC-AABC-9AA428D3A3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E35E2-D322-463A-901C-F15F92B7E1B9}" type="pres">
      <dgm:prSet presAssocID="{A61B61E8-86B3-4D32-BEF3-D6AE2134EFDB}" presName="Name9" presStyleLbl="parChTrans1D2" presStyleIdx="3" presStyleCnt="4"/>
      <dgm:spPr/>
      <dgm:t>
        <a:bodyPr/>
        <a:lstStyle/>
        <a:p>
          <a:endParaRPr lang="en-US"/>
        </a:p>
      </dgm:t>
    </dgm:pt>
    <dgm:pt modelId="{1F8538FD-69D1-434E-9AA2-10316B16DD89}" type="pres">
      <dgm:prSet presAssocID="{A61B61E8-86B3-4D32-BEF3-D6AE2134EFD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2F317A0-F031-455C-96E7-6A89C4D8C25D}" type="pres">
      <dgm:prSet presAssocID="{F39B2FBE-9F48-4359-8A1A-F686F89A34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5C923-5162-44A9-8986-2D2D4E43B2B5}" srcId="{88701A87-FC3A-4E47-995D-453C1602FFBB}" destId="{43F37B6B-8D0B-4DCC-AABC-9AA428D3A383}" srcOrd="2" destOrd="0" parTransId="{875D8B39-55D2-4A65-BC41-7B576D2412EF}" sibTransId="{CBF3063F-B0E7-48D0-A5CD-B9532140D3A9}"/>
    <dgm:cxn modelId="{1866AD2D-B814-4235-9704-D59E3CFBDC99}" type="presOf" srcId="{0A6F743B-1EDF-40D2-BA82-F562E7AFBEDA}" destId="{620A35DE-BFAE-47F5-934A-32E82A9FC50D}" srcOrd="0" destOrd="0" presId="urn:microsoft.com/office/officeart/2005/8/layout/radial1"/>
    <dgm:cxn modelId="{F7330E7F-1896-4F57-AFEC-044F0D311EC3}" type="presOf" srcId="{43F37B6B-8D0B-4DCC-AABC-9AA428D3A383}" destId="{6E1CCB6B-4682-4B60-B46B-F82FBA258C32}" srcOrd="0" destOrd="0" presId="urn:microsoft.com/office/officeart/2005/8/layout/radial1"/>
    <dgm:cxn modelId="{12AEE8B2-A4A0-4BE2-82DD-6A8481841B2B}" type="presOf" srcId="{7682518B-32D1-43AA-8A32-D5D2975BD2DA}" destId="{C164E3FB-162B-40E3-A6DC-29A528E59058}" srcOrd="0" destOrd="0" presId="urn:microsoft.com/office/officeart/2005/8/layout/radial1"/>
    <dgm:cxn modelId="{D4C5E6D8-1AFF-43ED-8C16-83B30A99D041}" srcId="{88701A87-FC3A-4E47-995D-453C1602FFBB}" destId="{F39B2FBE-9F48-4359-8A1A-F686F89A3487}" srcOrd="3" destOrd="0" parTransId="{A61B61E8-86B3-4D32-BEF3-D6AE2134EFDB}" sibTransId="{037C8B72-9C33-4B3E-9358-6871484402AB}"/>
    <dgm:cxn modelId="{E08BBFA6-8F85-451F-A973-8A5DDE39E920}" srcId="{88701A87-FC3A-4E47-995D-453C1602FFBB}" destId="{0A6F743B-1EDF-40D2-BA82-F562E7AFBEDA}" srcOrd="1" destOrd="0" parTransId="{D115B837-A90A-4BE8-B12C-E9A167F1AC2B}" sibTransId="{13EB9C2B-07DB-474F-982C-D2F790F76101}"/>
    <dgm:cxn modelId="{E969B9BE-4855-4306-922E-719B88828C0A}" srcId="{A0895E2F-77A4-4A5E-9C40-F9D45AAC86D7}" destId="{88701A87-FC3A-4E47-995D-453C1602FFBB}" srcOrd="0" destOrd="0" parTransId="{A5A1621B-8628-4EA7-9E07-BBE885B73840}" sibTransId="{556371C6-ABF6-4CA7-874D-CD1B262B9DBD}"/>
    <dgm:cxn modelId="{EE660231-0D8B-4BC1-97E2-A9BA01B6FCB4}" type="presOf" srcId="{875D8B39-55D2-4A65-BC41-7B576D2412EF}" destId="{A9435E9B-1D67-44FD-ACBD-C1CC5CAA4341}" srcOrd="0" destOrd="0" presId="urn:microsoft.com/office/officeart/2005/8/layout/radial1"/>
    <dgm:cxn modelId="{93EC28F0-1D87-4827-BB88-4E58B7592B0D}" type="presOf" srcId="{D115B837-A90A-4BE8-B12C-E9A167F1AC2B}" destId="{4BB69CE3-65F9-4C86-992D-B7E9B935CC0E}" srcOrd="0" destOrd="0" presId="urn:microsoft.com/office/officeart/2005/8/layout/radial1"/>
    <dgm:cxn modelId="{4F87DB1D-6613-4779-AE09-6D7549A8014E}" type="presOf" srcId="{D115B837-A90A-4BE8-B12C-E9A167F1AC2B}" destId="{15C6AF32-EF8C-41C8-92A2-5735FCBC447B}" srcOrd="1" destOrd="0" presId="urn:microsoft.com/office/officeart/2005/8/layout/radial1"/>
    <dgm:cxn modelId="{F5CBB168-409E-4BE4-AA12-4435389689E7}" type="presOf" srcId="{16797A53-76CA-408C-B681-A7AD6447028A}" destId="{5970BEAB-247C-4DFB-A735-A34E0F97BA82}" srcOrd="0" destOrd="0" presId="urn:microsoft.com/office/officeart/2005/8/layout/radial1"/>
    <dgm:cxn modelId="{1018BBAB-6D0D-4A54-A913-099EED24247B}" type="presOf" srcId="{875D8B39-55D2-4A65-BC41-7B576D2412EF}" destId="{F1459DC4-EC42-4BB3-B938-B4D4667D3EC7}" srcOrd="1" destOrd="0" presId="urn:microsoft.com/office/officeart/2005/8/layout/radial1"/>
    <dgm:cxn modelId="{DC73DC81-4B1F-4896-B974-55ED56A13987}" type="presOf" srcId="{88701A87-FC3A-4E47-995D-453C1602FFBB}" destId="{F89841B0-05E5-444C-8E10-EA7866B0DFA8}" srcOrd="0" destOrd="0" presId="urn:microsoft.com/office/officeart/2005/8/layout/radial1"/>
    <dgm:cxn modelId="{48E0B9CA-7000-4F2E-94D5-9DFF444BBF63}" type="presOf" srcId="{A0895E2F-77A4-4A5E-9C40-F9D45AAC86D7}" destId="{D587970C-C6B0-40BF-9F43-0D2A986DA1A6}" srcOrd="0" destOrd="0" presId="urn:microsoft.com/office/officeart/2005/8/layout/radial1"/>
    <dgm:cxn modelId="{946737E4-B89F-41AC-BA13-FD1F46324AEA}" type="presOf" srcId="{A61B61E8-86B3-4D32-BEF3-D6AE2134EFDB}" destId="{1F8538FD-69D1-434E-9AA2-10316B16DD89}" srcOrd="1" destOrd="0" presId="urn:microsoft.com/office/officeart/2005/8/layout/radial1"/>
    <dgm:cxn modelId="{2AD33F7F-B2CA-4982-9B11-57B6FF341E4D}" srcId="{88701A87-FC3A-4E47-995D-453C1602FFBB}" destId="{16797A53-76CA-408C-B681-A7AD6447028A}" srcOrd="0" destOrd="0" parTransId="{7682518B-32D1-43AA-8A32-D5D2975BD2DA}" sibTransId="{8A67F85E-2976-4929-9CA1-E096A3F84C79}"/>
    <dgm:cxn modelId="{FB7CA676-BD27-48EF-8F92-738C7369DE15}" type="presOf" srcId="{A61B61E8-86B3-4D32-BEF3-D6AE2134EFDB}" destId="{458E35E2-D322-463A-901C-F15F92B7E1B9}" srcOrd="0" destOrd="0" presId="urn:microsoft.com/office/officeart/2005/8/layout/radial1"/>
    <dgm:cxn modelId="{19A9106E-6223-4E40-A30C-D93C03CD22E6}" type="presOf" srcId="{7682518B-32D1-43AA-8A32-D5D2975BD2DA}" destId="{BE8EB128-644D-4A28-9EF8-EE162E7D3DB3}" srcOrd="1" destOrd="0" presId="urn:microsoft.com/office/officeart/2005/8/layout/radial1"/>
    <dgm:cxn modelId="{23806157-9C20-4398-B7CF-E26BD194FDB8}" type="presOf" srcId="{F39B2FBE-9F48-4359-8A1A-F686F89A3487}" destId="{12F317A0-F031-455C-96E7-6A89C4D8C25D}" srcOrd="0" destOrd="0" presId="urn:microsoft.com/office/officeart/2005/8/layout/radial1"/>
    <dgm:cxn modelId="{F6082002-AAA1-4399-9C3B-98FE1EB672BE}" type="presParOf" srcId="{D587970C-C6B0-40BF-9F43-0D2A986DA1A6}" destId="{F89841B0-05E5-444C-8E10-EA7866B0DFA8}" srcOrd="0" destOrd="0" presId="urn:microsoft.com/office/officeart/2005/8/layout/radial1"/>
    <dgm:cxn modelId="{6E1A7F47-5AE3-4797-9511-3ED61DDFB407}" type="presParOf" srcId="{D587970C-C6B0-40BF-9F43-0D2A986DA1A6}" destId="{C164E3FB-162B-40E3-A6DC-29A528E59058}" srcOrd="1" destOrd="0" presId="urn:microsoft.com/office/officeart/2005/8/layout/radial1"/>
    <dgm:cxn modelId="{99A96B08-7649-4BFD-B86C-C0AB960E44CA}" type="presParOf" srcId="{C164E3FB-162B-40E3-A6DC-29A528E59058}" destId="{BE8EB128-644D-4A28-9EF8-EE162E7D3DB3}" srcOrd="0" destOrd="0" presId="urn:microsoft.com/office/officeart/2005/8/layout/radial1"/>
    <dgm:cxn modelId="{DF248302-1889-4144-89D2-3004052E7BBD}" type="presParOf" srcId="{D587970C-C6B0-40BF-9F43-0D2A986DA1A6}" destId="{5970BEAB-247C-4DFB-A735-A34E0F97BA82}" srcOrd="2" destOrd="0" presId="urn:microsoft.com/office/officeart/2005/8/layout/radial1"/>
    <dgm:cxn modelId="{FE4B01B7-49CC-4013-AA45-283E6863285D}" type="presParOf" srcId="{D587970C-C6B0-40BF-9F43-0D2A986DA1A6}" destId="{4BB69CE3-65F9-4C86-992D-B7E9B935CC0E}" srcOrd="3" destOrd="0" presId="urn:microsoft.com/office/officeart/2005/8/layout/radial1"/>
    <dgm:cxn modelId="{14CB63C5-0A0E-45B7-9B15-DFDB287C2EFB}" type="presParOf" srcId="{4BB69CE3-65F9-4C86-992D-B7E9B935CC0E}" destId="{15C6AF32-EF8C-41C8-92A2-5735FCBC447B}" srcOrd="0" destOrd="0" presId="urn:microsoft.com/office/officeart/2005/8/layout/radial1"/>
    <dgm:cxn modelId="{BAD42003-5E78-4951-8ECD-93BD19F21CF5}" type="presParOf" srcId="{D587970C-C6B0-40BF-9F43-0D2A986DA1A6}" destId="{620A35DE-BFAE-47F5-934A-32E82A9FC50D}" srcOrd="4" destOrd="0" presId="urn:microsoft.com/office/officeart/2005/8/layout/radial1"/>
    <dgm:cxn modelId="{C47E654C-2E33-4EF4-8D57-65D34FEDC4CD}" type="presParOf" srcId="{D587970C-C6B0-40BF-9F43-0D2A986DA1A6}" destId="{A9435E9B-1D67-44FD-ACBD-C1CC5CAA4341}" srcOrd="5" destOrd="0" presId="urn:microsoft.com/office/officeart/2005/8/layout/radial1"/>
    <dgm:cxn modelId="{DECAE617-56EB-4265-81F5-B8BAE04102FE}" type="presParOf" srcId="{A9435E9B-1D67-44FD-ACBD-C1CC5CAA4341}" destId="{F1459DC4-EC42-4BB3-B938-B4D4667D3EC7}" srcOrd="0" destOrd="0" presId="urn:microsoft.com/office/officeart/2005/8/layout/radial1"/>
    <dgm:cxn modelId="{5DBBD455-5AE4-4F09-82EC-D8A244167971}" type="presParOf" srcId="{D587970C-C6B0-40BF-9F43-0D2A986DA1A6}" destId="{6E1CCB6B-4682-4B60-B46B-F82FBA258C32}" srcOrd="6" destOrd="0" presId="urn:microsoft.com/office/officeart/2005/8/layout/radial1"/>
    <dgm:cxn modelId="{06A10E80-FB1B-45B4-8A8C-FCC7E92E5957}" type="presParOf" srcId="{D587970C-C6B0-40BF-9F43-0D2A986DA1A6}" destId="{458E35E2-D322-463A-901C-F15F92B7E1B9}" srcOrd="7" destOrd="0" presId="urn:microsoft.com/office/officeart/2005/8/layout/radial1"/>
    <dgm:cxn modelId="{A02E10E4-5169-4EF1-AF0B-EC7CB7872AD9}" type="presParOf" srcId="{458E35E2-D322-463A-901C-F15F92B7E1B9}" destId="{1F8538FD-69D1-434E-9AA2-10316B16DD89}" srcOrd="0" destOrd="0" presId="urn:microsoft.com/office/officeart/2005/8/layout/radial1"/>
    <dgm:cxn modelId="{3C3139BA-4D04-4F08-8653-9BBDB6A17F42}" type="presParOf" srcId="{D587970C-C6B0-40BF-9F43-0D2A986DA1A6}" destId="{12F317A0-F031-455C-96E7-6A89C4D8C25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895E2F-77A4-4A5E-9C40-F9D45AAC86D7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8701A87-FC3A-4E47-995D-453C1602FFBB}">
      <dgm:prSet phldrT="[Text]"/>
      <dgm:spPr/>
      <dgm:t>
        <a:bodyPr/>
        <a:lstStyle/>
        <a:p>
          <a:r>
            <a:rPr lang="zh-CN" altLang="en-US" dirty="0" smtClean="0">
              <a:ea typeface="汉鼎简中楷" pitchFamily="49" charset="-122"/>
            </a:rPr>
            <a:t>任</a:t>
          </a:r>
          <a:endParaRPr lang="en-US" dirty="0">
            <a:ea typeface="汉鼎简中楷" pitchFamily="49" charset="-122"/>
          </a:endParaRPr>
        </a:p>
      </dgm:t>
    </dgm:pt>
    <dgm:pt modelId="{A5A1621B-8628-4EA7-9E07-BBE885B73840}" type="parTrans" cxnId="{E969B9BE-4855-4306-922E-719B88828C0A}">
      <dgm:prSet/>
      <dgm:spPr/>
      <dgm:t>
        <a:bodyPr/>
        <a:lstStyle/>
        <a:p>
          <a:endParaRPr lang="en-US"/>
        </a:p>
      </dgm:t>
    </dgm:pt>
    <dgm:pt modelId="{556371C6-ABF6-4CA7-874D-CD1B262B9DBD}" type="sibTrans" cxnId="{E969B9BE-4855-4306-922E-719B88828C0A}">
      <dgm:prSet/>
      <dgm:spPr/>
      <dgm:t>
        <a:bodyPr/>
        <a:lstStyle/>
        <a:p>
          <a:endParaRPr lang="en-US"/>
        </a:p>
      </dgm:t>
    </dgm:pt>
    <dgm:pt modelId="{16797A53-76CA-408C-B681-A7AD6447028A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7682518B-32D1-43AA-8A32-D5D2975BD2DA}" type="parTrans" cxnId="{2AD33F7F-B2CA-4982-9B11-57B6FF341E4D}">
      <dgm:prSet/>
      <dgm:spPr/>
      <dgm:t>
        <a:bodyPr/>
        <a:lstStyle/>
        <a:p>
          <a:endParaRPr lang="en-US"/>
        </a:p>
      </dgm:t>
    </dgm:pt>
    <dgm:pt modelId="{8A67F85E-2976-4929-9CA1-E096A3F84C79}" type="sibTrans" cxnId="{2AD33F7F-B2CA-4982-9B11-57B6FF341E4D}">
      <dgm:prSet/>
      <dgm:spPr/>
      <dgm:t>
        <a:bodyPr/>
        <a:lstStyle/>
        <a:p>
          <a:endParaRPr lang="en-US"/>
        </a:p>
      </dgm:t>
    </dgm:pt>
    <dgm:pt modelId="{0A6F743B-1EDF-40D2-BA82-F562E7AFBEDA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D115B837-A90A-4BE8-B12C-E9A167F1AC2B}" type="parTrans" cxnId="{E08BBFA6-8F85-451F-A973-8A5DDE39E920}">
      <dgm:prSet/>
      <dgm:spPr/>
      <dgm:t>
        <a:bodyPr/>
        <a:lstStyle/>
        <a:p>
          <a:endParaRPr lang="en-US"/>
        </a:p>
      </dgm:t>
    </dgm:pt>
    <dgm:pt modelId="{13EB9C2B-07DB-474F-982C-D2F790F76101}" type="sibTrans" cxnId="{E08BBFA6-8F85-451F-A973-8A5DDE39E920}">
      <dgm:prSet/>
      <dgm:spPr/>
      <dgm:t>
        <a:bodyPr/>
        <a:lstStyle/>
        <a:p>
          <a:endParaRPr lang="en-US"/>
        </a:p>
      </dgm:t>
    </dgm:pt>
    <dgm:pt modelId="{43F37B6B-8D0B-4DCC-AABC-9AA428D3A383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875D8B39-55D2-4A65-BC41-7B576D2412EF}" type="parTrans" cxnId="{F435C923-5162-44A9-8986-2D2D4E43B2B5}">
      <dgm:prSet/>
      <dgm:spPr/>
      <dgm:t>
        <a:bodyPr/>
        <a:lstStyle/>
        <a:p>
          <a:endParaRPr lang="en-US"/>
        </a:p>
      </dgm:t>
    </dgm:pt>
    <dgm:pt modelId="{CBF3063F-B0E7-48D0-A5CD-B9532140D3A9}" type="sibTrans" cxnId="{F435C923-5162-44A9-8986-2D2D4E43B2B5}">
      <dgm:prSet/>
      <dgm:spPr/>
      <dgm:t>
        <a:bodyPr/>
        <a:lstStyle/>
        <a:p>
          <a:endParaRPr lang="en-US"/>
        </a:p>
      </dgm:t>
    </dgm:pt>
    <dgm:pt modelId="{F39B2FBE-9F48-4359-8A1A-F686F89A3487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A61B61E8-86B3-4D32-BEF3-D6AE2134EFDB}" type="parTrans" cxnId="{D4C5E6D8-1AFF-43ED-8C16-83B30A99D041}">
      <dgm:prSet/>
      <dgm:spPr/>
      <dgm:t>
        <a:bodyPr/>
        <a:lstStyle/>
        <a:p>
          <a:endParaRPr lang="en-US"/>
        </a:p>
      </dgm:t>
    </dgm:pt>
    <dgm:pt modelId="{037C8B72-9C33-4B3E-9358-6871484402AB}" type="sibTrans" cxnId="{D4C5E6D8-1AFF-43ED-8C16-83B30A99D041}">
      <dgm:prSet/>
      <dgm:spPr/>
      <dgm:t>
        <a:bodyPr/>
        <a:lstStyle/>
        <a:p>
          <a:endParaRPr lang="en-US"/>
        </a:p>
      </dgm:t>
    </dgm:pt>
    <dgm:pt modelId="{85C119CA-5916-46E8-9EDC-866E9FC7FD1E}">
      <dgm:prSet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548FF7F8-1189-438E-AFB6-28976E1A708B}" type="parTrans" cxnId="{267BCA21-B137-4F4F-A9DD-960C9323F824}">
      <dgm:prSet/>
      <dgm:spPr/>
      <dgm:t>
        <a:bodyPr/>
        <a:lstStyle/>
        <a:p>
          <a:endParaRPr lang="en-US"/>
        </a:p>
      </dgm:t>
    </dgm:pt>
    <dgm:pt modelId="{2DDAFFC9-D1D9-4B48-8938-5BA17705B8D9}" type="sibTrans" cxnId="{267BCA21-B137-4F4F-A9DD-960C9323F824}">
      <dgm:prSet/>
      <dgm:spPr/>
      <dgm:t>
        <a:bodyPr/>
        <a:lstStyle/>
        <a:p>
          <a:endParaRPr lang="en-US"/>
        </a:p>
      </dgm:t>
    </dgm:pt>
    <dgm:pt modelId="{D587970C-C6B0-40BF-9F43-0D2A986DA1A6}" type="pres">
      <dgm:prSet presAssocID="{A0895E2F-77A4-4A5E-9C40-F9D45AAC86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841B0-05E5-444C-8E10-EA7866B0DFA8}" type="pres">
      <dgm:prSet presAssocID="{88701A87-FC3A-4E47-995D-453C1602FFBB}" presName="centerShape" presStyleLbl="node0" presStyleIdx="0" presStyleCnt="1"/>
      <dgm:spPr/>
      <dgm:t>
        <a:bodyPr/>
        <a:lstStyle/>
        <a:p>
          <a:endParaRPr lang="en-US"/>
        </a:p>
      </dgm:t>
    </dgm:pt>
    <dgm:pt modelId="{C164E3FB-162B-40E3-A6DC-29A528E59058}" type="pres">
      <dgm:prSet presAssocID="{7682518B-32D1-43AA-8A32-D5D2975BD2DA}" presName="Name9" presStyleLbl="parChTrans1D2" presStyleIdx="0" presStyleCnt="5"/>
      <dgm:spPr/>
      <dgm:t>
        <a:bodyPr/>
        <a:lstStyle/>
        <a:p>
          <a:endParaRPr lang="en-US"/>
        </a:p>
      </dgm:t>
    </dgm:pt>
    <dgm:pt modelId="{BE8EB128-644D-4A28-9EF8-EE162E7D3DB3}" type="pres">
      <dgm:prSet presAssocID="{7682518B-32D1-43AA-8A32-D5D2975BD2D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970BEAB-247C-4DFB-A735-A34E0F97BA82}" type="pres">
      <dgm:prSet presAssocID="{16797A53-76CA-408C-B681-A7AD644702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69CE3-65F9-4C86-992D-B7E9B935CC0E}" type="pres">
      <dgm:prSet presAssocID="{D115B837-A90A-4BE8-B12C-E9A167F1AC2B}" presName="Name9" presStyleLbl="parChTrans1D2" presStyleIdx="1" presStyleCnt="5"/>
      <dgm:spPr/>
      <dgm:t>
        <a:bodyPr/>
        <a:lstStyle/>
        <a:p>
          <a:endParaRPr lang="en-US"/>
        </a:p>
      </dgm:t>
    </dgm:pt>
    <dgm:pt modelId="{15C6AF32-EF8C-41C8-92A2-5735FCBC447B}" type="pres">
      <dgm:prSet presAssocID="{D115B837-A90A-4BE8-B12C-E9A167F1AC2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20A35DE-BFAE-47F5-934A-32E82A9FC50D}" type="pres">
      <dgm:prSet presAssocID="{0A6F743B-1EDF-40D2-BA82-F562E7AFBE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35E9B-1D67-44FD-ACBD-C1CC5CAA4341}" type="pres">
      <dgm:prSet presAssocID="{875D8B39-55D2-4A65-BC41-7B576D2412EF}" presName="Name9" presStyleLbl="parChTrans1D2" presStyleIdx="2" presStyleCnt="5"/>
      <dgm:spPr/>
      <dgm:t>
        <a:bodyPr/>
        <a:lstStyle/>
        <a:p>
          <a:endParaRPr lang="en-US"/>
        </a:p>
      </dgm:t>
    </dgm:pt>
    <dgm:pt modelId="{F1459DC4-EC42-4BB3-B938-B4D4667D3EC7}" type="pres">
      <dgm:prSet presAssocID="{875D8B39-55D2-4A65-BC41-7B576D2412E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E1CCB6B-4682-4B60-B46B-F82FBA258C32}" type="pres">
      <dgm:prSet presAssocID="{43F37B6B-8D0B-4DCC-AABC-9AA428D3A3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E35E2-D322-463A-901C-F15F92B7E1B9}" type="pres">
      <dgm:prSet presAssocID="{A61B61E8-86B3-4D32-BEF3-D6AE2134EFDB}" presName="Name9" presStyleLbl="parChTrans1D2" presStyleIdx="3" presStyleCnt="5"/>
      <dgm:spPr/>
      <dgm:t>
        <a:bodyPr/>
        <a:lstStyle/>
        <a:p>
          <a:endParaRPr lang="en-US"/>
        </a:p>
      </dgm:t>
    </dgm:pt>
    <dgm:pt modelId="{1F8538FD-69D1-434E-9AA2-10316B16DD89}" type="pres">
      <dgm:prSet presAssocID="{A61B61E8-86B3-4D32-BEF3-D6AE2134EFD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2F317A0-F031-455C-96E7-6A89C4D8C25D}" type="pres">
      <dgm:prSet presAssocID="{F39B2FBE-9F48-4359-8A1A-F686F89A34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A2864-E47B-4C26-9ABF-EBFC25B350AF}" type="pres">
      <dgm:prSet presAssocID="{548FF7F8-1189-438E-AFB6-28976E1A708B}" presName="Name9" presStyleLbl="parChTrans1D2" presStyleIdx="4" presStyleCnt="5"/>
      <dgm:spPr/>
      <dgm:t>
        <a:bodyPr/>
        <a:lstStyle/>
        <a:p>
          <a:endParaRPr lang="en-US"/>
        </a:p>
      </dgm:t>
    </dgm:pt>
    <dgm:pt modelId="{054512A8-BB4C-420C-B742-47169D5692A3}" type="pres">
      <dgm:prSet presAssocID="{548FF7F8-1189-438E-AFB6-28976E1A708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3E7D192-FC82-45B7-BDC4-859A092933F8}" type="pres">
      <dgm:prSet presAssocID="{85C119CA-5916-46E8-9EDC-866E9FC7FD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9180D7-3096-4B18-B7F2-0A40065AA799}" type="presOf" srcId="{16797A53-76CA-408C-B681-A7AD6447028A}" destId="{5970BEAB-247C-4DFB-A735-A34E0F97BA82}" srcOrd="0" destOrd="0" presId="urn:microsoft.com/office/officeart/2005/8/layout/radial1"/>
    <dgm:cxn modelId="{F435C923-5162-44A9-8986-2D2D4E43B2B5}" srcId="{88701A87-FC3A-4E47-995D-453C1602FFBB}" destId="{43F37B6B-8D0B-4DCC-AABC-9AA428D3A383}" srcOrd="2" destOrd="0" parTransId="{875D8B39-55D2-4A65-BC41-7B576D2412EF}" sibTransId="{CBF3063F-B0E7-48D0-A5CD-B9532140D3A9}"/>
    <dgm:cxn modelId="{45B182EA-DD12-490C-BD70-6C97C9D7A586}" type="presOf" srcId="{D115B837-A90A-4BE8-B12C-E9A167F1AC2B}" destId="{4BB69CE3-65F9-4C86-992D-B7E9B935CC0E}" srcOrd="0" destOrd="0" presId="urn:microsoft.com/office/officeart/2005/8/layout/radial1"/>
    <dgm:cxn modelId="{7D89B2A6-3D91-4EB8-A268-9D27810F9ACB}" type="presOf" srcId="{43F37B6B-8D0B-4DCC-AABC-9AA428D3A383}" destId="{6E1CCB6B-4682-4B60-B46B-F82FBA258C32}" srcOrd="0" destOrd="0" presId="urn:microsoft.com/office/officeart/2005/8/layout/radial1"/>
    <dgm:cxn modelId="{7D16FA28-36D2-4FAD-A8CA-FAF3303E549E}" type="presOf" srcId="{875D8B39-55D2-4A65-BC41-7B576D2412EF}" destId="{F1459DC4-EC42-4BB3-B938-B4D4667D3EC7}" srcOrd="1" destOrd="0" presId="urn:microsoft.com/office/officeart/2005/8/layout/radial1"/>
    <dgm:cxn modelId="{F0292DDD-C43E-4C4F-A6B5-D4DE5B2636DD}" type="presOf" srcId="{7682518B-32D1-43AA-8A32-D5D2975BD2DA}" destId="{C164E3FB-162B-40E3-A6DC-29A528E59058}" srcOrd="0" destOrd="0" presId="urn:microsoft.com/office/officeart/2005/8/layout/radial1"/>
    <dgm:cxn modelId="{D4C5E6D8-1AFF-43ED-8C16-83B30A99D041}" srcId="{88701A87-FC3A-4E47-995D-453C1602FFBB}" destId="{F39B2FBE-9F48-4359-8A1A-F686F89A3487}" srcOrd="3" destOrd="0" parTransId="{A61B61E8-86B3-4D32-BEF3-D6AE2134EFDB}" sibTransId="{037C8B72-9C33-4B3E-9358-6871484402AB}"/>
    <dgm:cxn modelId="{E08BBFA6-8F85-451F-A973-8A5DDE39E920}" srcId="{88701A87-FC3A-4E47-995D-453C1602FFBB}" destId="{0A6F743B-1EDF-40D2-BA82-F562E7AFBEDA}" srcOrd="1" destOrd="0" parTransId="{D115B837-A90A-4BE8-B12C-E9A167F1AC2B}" sibTransId="{13EB9C2B-07DB-474F-982C-D2F790F76101}"/>
    <dgm:cxn modelId="{E969B9BE-4855-4306-922E-719B88828C0A}" srcId="{A0895E2F-77A4-4A5E-9C40-F9D45AAC86D7}" destId="{88701A87-FC3A-4E47-995D-453C1602FFBB}" srcOrd="0" destOrd="0" parTransId="{A5A1621B-8628-4EA7-9E07-BBE885B73840}" sibTransId="{556371C6-ABF6-4CA7-874D-CD1B262B9DBD}"/>
    <dgm:cxn modelId="{D50275B1-B7E3-4EBD-BD56-D06CBECA8176}" type="presOf" srcId="{548FF7F8-1189-438E-AFB6-28976E1A708B}" destId="{AC6A2864-E47B-4C26-9ABF-EBFC25B350AF}" srcOrd="0" destOrd="0" presId="urn:microsoft.com/office/officeart/2005/8/layout/radial1"/>
    <dgm:cxn modelId="{721DCF3E-BB1A-4521-A41C-9D2C0A22E25D}" type="presOf" srcId="{875D8B39-55D2-4A65-BC41-7B576D2412EF}" destId="{A9435E9B-1D67-44FD-ACBD-C1CC5CAA4341}" srcOrd="0" destOrd="0" presId="urn:microsoft.com/office/officeart/2005/8/layout/radial1"/>
    <dgm:cxn modelId="{DEB02279-A610-40C9-81D1-966B52D07266}" type="presOf" srcId="{A0895E2F-77A4-4A5E-9C40-F9D45AAC86D7}" destId="{D587970C-C6B0-40BF-9F43-0D2A986DA1A6}" srcOrd="0" destOrd="0" presId="urn:microsoft.com/office/officeart/2005/8/layout/radial1"/>
    <dgm:cxn modelId="{49F7137B-7880-4337-BCB6-D7C8D06F8514}" type="presOf" srcId="{548FF7F8-1189-438E-AFB6-28976E1A708B}" destId="{054512A8-BB4C-420C-B742-47169D5692A3}" srcOrd="1" destOrd="0" presId="urn:microsoft.com/office/officeart/2005/8/layout/radial1"/>
    <dgm:cxn modelId="{59EF0DBC-5C42-4BE1-A141-610B535E84E5}" type="presOf" srcId="{7682518B-32D1-43AA-8A32-D5D2975BD2DA}" destId="{BE8EB128-644D-4A28-9EF8-EE162E7D3DB3}" srcOrd="1" destOrd="0" presId="urn:microsoft.com/office/officeart/2005/8/layout/radial1"/>
    <dgm:cxn modelId="{8708A447-7EF4-449C-BD0D-064A6A890F9B}" type="presOf" srcId="{D115B837-A90A-4BE8-B12C-E9A167F1AC2B}" destId="{15C6AF32-EF8C-41C8-92A2-5735FCBC447B}" srcOrd="1" destOrd="0" presId="urn:microsoft.com/office/officeart/2005/8/layout/radial1"/>
    <dgm:cxn modelId="{9FD6C66E-7256-43FA-81B9-B9B570D638C2}" type="presOf" srcId="{0A6F743B-1EDF-40D2-BA82-F562E7AFBEDA}" destId="{620A35DE-BFAE-47F5-934A-32E82A9FC50D}" srcOrd="0" destOrd="0" presId="urn:microsoft.com/office/officeart/2005/8/layout/radial1"/>
    <dgm:cxn modelId="{267BCA21-B137-4F4F-A9DD-960C9323F824}" srcId="{88701A87-FC3A-4E47-995D-453C1602FFBB}" destId="{85C119CA-5916-46E8-9EDC-866E9FC7FD1E}" srcOrd="4" destOrd="0" parTransId="{548FF7F8-1189-438E-AFB6-28976E1A708B}" sibTransId="{2DDAFFC9-D1D9-4B48-8938-5BA17705B8D9}"/>
    <dgm:cxn modelId="{2AD33F7F-B2CA-4982-9B11-57B6FF341E4D}" srcId="{88701A87-FC3A-4E47-995D-453C1602FFBB}" destId="{16797A53-76CA-408C-B681-A7AD6447028A}" srcOrd="0" destOrd="0" parTransId="{7682518B-32D1-43AA-8A32-D5D2975BD2DA}" sibTransId="{8A67F85E-2976-4929-9CA1-E096A3F84C79}"/>
    <dgm:cxn modelId="{888D5AE1-ACDE-4B63-8586-45D61B141089}" type="presOf" srcId="{A61B61E8-86B3-4D32-BEF3-D6AE2134EFDB}" destId="{1F8538FD-69D1-434E-9AA2-10316B16DD89}" srcOrd="1" destOrd="0" presId="urn:microsoft.com/office/officeart/2005/8/layout/radial1"/>
    <dgm:cxn modelId="{396E9202-2A05-4E1A-A040-EC1F25CD8854}" type="presOf" srcId="{A61B61E8-86B3-4D32-BEF3-D6AE2134EFDB}" destId="{458E35E2-D322-463A-901C-F15F92B7E1B9}" srcOrd="0" destOrd="0" presId="urn:microsoft.com/office/officeart/2005/8/layout/radial1"/>
    <dgm:cxn modelId="{A7E36670-2554-421C-94E0-4CA2EE67F58F}" type="presOf" srcId="{88701A87-FC3A-4E47-995D-453C1602FFBB}" destId="{F89841B0-05E5-444C-8E10-EA7866B0DFA8}" srcOrd="0" destOrd="0" presId="urn:microsoft.com/office/officeart/2005/8/layout/radial1"/>
    <dgm:cxn modelId="{F3C591EF-01CD-4596-AE5D-A507D0A00446}" type="presOf" srcId="{85C119CA-5916-46E8-9EDC-866E9FC7FD1E}" destId="{D3E7D192-FC82-45B7-BDC4-859A092933F8}" srcOrd="0" destOrd="0" presId="urn:microsoft.com/office/officeart/2005/8/layout/radial1"/>
    <dgm:cxn modelId="{74AAEEFA-7965-41E9-8EF1-3218269705F1}" type="presOf" srcId="{F39B2FBE-9F48-4359-8A1A-F686F89A3487}" destId="{12F317A0-F031-455C-96E7-6A89C4D8C25D}" srcOrd="0" destOrd="0" presId="urn:microsoft.com/office/officeart/2005/8/layout/radial1"/>
    <dgm:cxn modelId="{18B819F2-0650-415B-84A8-C2B461E368C3}" type="presParOf" srcId="{D587970C-C6B0-40BF-9F43-0D2A986DA1A6}" destId="{F89841B0-05E5-444C-8E10-EA7866B0DFA8}" srcOrd="0" destOrd="0" presId="urn:microsoft.com/office/officeart/2005/8/layout/radial1"/>
    <dgm:cxn modelId="{EC9234B8-97ED-43EC-9E1D-FD36DD4278A4}" type="presParOf" srcId="{D587970C-C6B0-40BF-9F43-0D2A986DA1A6}" destId="{C164E3FB-162B-40E3-A6DC-29A528E59058}" srcOrd="1" destOrd="0" presId="urn:microsoft.com/office/officeart/2005/8/layout/radial1"/>
    <dgm:cxn modelId="{361BE918-C455-4981-8400-F44F22562733}" type="presParOf" srcId="{C164E3FB-162B-40E3-A6DC-29A528E59058}" destId="{BE8EB128-644D-4A28-9EF8-EE162E7D3DB3}" srcOrd="0" destOrd="0" presId="urn:microsoft.com/office/officeart/2005/8/layout/radial1"/>
    <dgm:cxn modelId="{6121DCC9-E45D-4387-AE7F-75A44E84CE74}" type="presParOf" srcId="{D587970C-C6B0-40BF-9F43-0D2A986DA1A6}" destId="{5970BEAB-247C-4DFB-A735-A34E0F97BA82}" srcOrd="2" destOrd="0" presId="urn:microsoft.com/office/officeart/2005/8/layout/radial1"/>
    <dgm:cxn modelId="{5CA3D1AC-9059-40D0-A837-A565719EB316}" type="presParOf" srcId="{D587970C-C6B0-40BF-9F43-0D2A986DA1A6}" destId="{4BB69CE3-65F9-4C86-992D-B7E9B935CC0E}" srcOrd="3" destOrd="0" presId="urn:microsoft.com/office/officeart/2005/8/layout/radial1"/>
    <dgm:cxn modelId="{15EC4E06-A3E8-4251-ACC5-52E9DDEDADF0}" type="presParOf" srcId="{4BB69CE3-65F9-4C86-992D-B7E9B935CC0E}" destId="{15C6AF32-EF8C-41C8-92A2-5735FCBC447B}" srcOrd="0" destOrd="0" presId="urn:microsoft.com/office/officeart/2005/8/layout/radial1"/>
    <dgm:cxn modelId="{643979F9-6B6C-4CD0-9E9C-64BEA1B6FFE6}" type="presParOf" srcId="{D587970C-C6B0-40BF-9F43-0D2A986DA1A6}" destId="{620A35DE-BFAE-47F5-934A-32E82A9FC50D}" srcOrd="4" destOrd="0" presId="urn:microsoft.com/office/officeart/2005/8/layout/radial1"/>
    <dgm:cxn modelId="{37EE1859-742A-4E05-8CF7-E08E4984409E}" type="presParOf" srcId="{D587970C-C6B0-40BF-9F43-0D2A986DA1A6}" destId="{A9435E9B-1D67-44FD-ACBD-C1CC5CAA4341}" srcOrd="5" destOrd="0" presId="urn:microsoft.com/office/officeart/2005/8/layout/radial1"/>
    <dgm:cxn modelId="{4E147823-E19D-43E1-BA7D-48068E41E658}" type="presParOf" srcId="{A9435E9B-1D67-44FD-ACBD-C1CC5CAA4341}" destId="{F1459DC4-EC42-4BB3-B938-B4D4667D3EC7}" srcOrd="0" destOrd="0" presId="urn:microsoft.com/office/officeart/2005/8/layout/radial1"/>
    <dgm:cxn modelId="{8C7AA849-89C3-4BCE-A3E0-9718C1012472}" type="presParOf" srcId="{D587970C-C6B0-40BF-9F43-0D2A986DA1A6}" destId="{6E1CCB6B-4682-4B60-B46B-F82FBA258C32}" srcOrd="6" destOrd="0" presId="urn:microsoft.com/office/officeart/2005/8/layout/radial1"/>
    <dgm:cxn modelId="{23954DB2-6AC4-44B6-A5EC-DFE2D624882C}" type="presParOf" srcId="{D587970C-C6B0-40BF-9F43-0D2A986DA1A6}" destId="{458E35E2-D322-463A-901C-F15F92B7E1B9}" srcOrd="7" destOrd="0" presId="urn:microsoft.com/office/officeart/2005/8/layout/radial1"/>
    <dgm:cxn modelId="{DEA91E06-DEDA-49A3-AEF4-19EE3C5E31E2}" type="presParOf" srcId="{458E35E2-D322-463A-901C-F15F92B7E1B9}" destId="{1F8538FD-69D1-434E-9AA2-10316B16DD89}" srcOrd="0" destOrd="0" presId="urn:microsoft.com/office/officeart/2005/8/layout/radial1"/>
    <dgm:cxn modelId="{84D5EC40-9CF4-4BB7-AFC2-34B29E14A549}" type="presParOf" srcId="{D587970C-C6B0-40BF-9F43-0D2A986DA1A6}" destId="{12F317A0-F031-455C-96E7-6A89C4D8C25D}" srcOrd="8" destOrd="0" presId="urn:microsoft.com/office/officeart/2005/8/layout/radial1"/>
    <dgm:cxn modelId="{BC9E1DD9-FAF2-45BB-B053-8CE5976DB8CC}" type="presParOf" srcId="{D587970C-C6B0-40BF-9F43-0D2A986DA1A6}" destId="{AC6A2864-E47B-4C26-9ABF-EBFC25B350AF}" srcOrd="9" destOrd="0" presId="urn:microsoft.com/office/officeart/2005/8/layout/radial1"/>
    <dgm:cxn modelId="{CC94C5BA-D7D4-4A64-A172-D5F26EF6F64D}" type="presParOf" srcId="{AC6A2864-E47B-4C26-9ABF-EBFC25B350AF}" destId="{054512A8-BB4C-420C-B742-47169D5692A3}" srcOrd="0" destOrd="0" presId="urn:microsoft.com/office/officeart/2005/8/layout/radial1"/>
    <dgm:cxn modelId="{3C71A8C6-D391-44C3-B553-739BDCAB9CAD}" type="presParOf" srcId="{D587970C-C6B0-40BF-9F43-0D2A986DA1A6}" destId="{D3E7D192-FC82-45B7-BDC4-859A092933F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895E2F-77A4-4A5E-9C40-F9D45AAC86D7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8701A87-FC3A-4E47-995D-453C1602FFBB}">
      <dgm:prSet phldrT="[Text]"/>
      <dgm:spPr/>
      <dgm:t>
        <a:bodyPr/>
        <a:lstStyle/>
        <a:p>
          <a:r>
            <a:rPr lang="zh-CN" altLang="en-US" dirty="0" smtClean="0">
              <a:ea typeface="汉鼎简中楷" pitchFamily="49" charset="-122"/>
            </a:rPr>
            <a:t>任</a:t>
          </a:r>
          <a:endParaRPr lang="en-US" dirty="0">
            <a:ea typeface="汉鼎简中楷" pitchFamily="49" charset="-122"/>
          </a:endParaRPr>
        </a:p>
      </dgm:t>
    </dgm:pt>
    <dgm:pt modelId="{A5A1621B-8628-4EA7-9E07-BBE885B73840}" type="parTrans" cxnId="{E969B9BE-4855-4306-922E-719B88828C0A}">
      <dgm:prSet/>
      <dgm:spPr/>
      <dgm:t>
        <a:bodyPr/>
        <a:lstStyle/>
        <a:p>
          <a:endParaRPr lang="en-US"/>
        </a:p>
      </dgm:t>
    </dgm:pt>
    <dgm:pt modelId="{556371C6-ABF6-4CA7-874D-CD1B262B9DBD}" type="sibTrans" cxnId="{E969B9BE-4855-4306-922E-719B88828C0A}">
      <dgm:prSet/>
      <dgm:spPr/>
      <dgm:t>
        <a:bodyPr/>
        <a:lstStyle/>
        <a:p>
          <a:endParaRPr lang="en-US"/>
        </a:p>
      </dgm:t>
    </dgm:pt>
    <dgm:pt modelId="{16797A53-76CA-408C-B681-A7AD6447028A}">
      <dgm:prSet phldrT="[Text]"/>
      <dgm:spPr/>
      <dgm:t>
        <a:bodyPr/>
        <a:lstStyle/>
        <a:p>
          <a:r>
            <a:rPr lang="zh-CN" altLang="en-US" dirty="0" smtClean="0"/>
            <a:t>聘</a:t>
          </a:r>
          <a:endParaRPr lang="en-US" dirty="0"/>
        </a:p>
      </dgm:t>
    </dgm:pt>
    <dgm:pt modelId="{7682518B-32D1-43AA-8A32-D5D2975BD2DA}" type="parTrans" cxnId="{2AD33F7F-B2CA-4982-9B11-57B6FF341E4D}">
      <dgm:prSet/>
      <dgm:spPr/>
      <dgm:t>
        <a:bodyPr/>
        <a:lstStyle/>
        <a:p>
          <a:endParaRPr lang="en-US"/>
        </a:p>
      </dgm:t>
    </dgm:pt>
    <dgm:pt modelId="{8A67F85E-2976-4929-9CA1-E096A3F84C79}" type="sibTrans" cxnId="{2AD33F7F-B2CA-4982-9B11-57B6FF341E4D}">
      <dgm:prSet/>
      <dgm:spPr/>
      <dgm:t>
        <a:bodyPr/>
        <a:lstStyle/>
        <a:p>
          <a:endParaRPr lang="en-US"/>
        </a:p>
      </dgm:t>
    </dgm:pt>
    <dgm:pt modelId="{0A6F743B-1EDF-40D2-BA82-F562E7AFBEDA}">
      <dgm:prSet phldrT="[Text]"/>
      <dgm:spPr/>
      <dgm:t>
        <a:bodyPr/>
        <a:lstStyle/>
        <a:p>
          <a:r>
            <a:rPr lang="zh-CN" altLang="en-US" dirty="0" smtClean="0"/>
            <a:t>何</a:t>
          </a:r>
          <a:endParaRPr lang="en-US" dirty="0"/>
        </a:p>
      </dgm:t>
    </dgm:pt>
    <dgm:pt modelId="{D115B837-A90A-4BE8-B12C-E9A167F1AC2B}" type="parTrans" cxnId="{E08BBFA6-8F85-451F-A973-8A5DDE39E920}">
      <dgm:prSet/>
      <dgm:spPr/>
      <dgm:t>
        <a:bodyPr/>
        <a:lstStyle/>
        <a:p>
          <a:endParaRPr lang="en-US"/>
        </a:p>
      </dgm:t>
    </dgm:pt>
    <dgm:pt modelId="{13EB9C2B-07DB-474F-982C-D2F790F76101}" type="sibTrans" cxnId="{E08BBFA6-8F85-451F-A973-8A5DDE39E920}">
      <dgm:prSet/>
      <dgm:spPr/>
      <dgm:t>
        <a:bodyPr/>
        <a:lstStyle/>
        <a:p>
          <a:endParaRPr lang="en-US"/>
        </a:p>
      </dgm:t>
    </dgm:pt>
    <dgm:pt modelId="{43F37B6B-8D0B-4DCC-AABC-9AA428D3A383}">
      <dgm:prSet phldrT="[Text]"/>
      <dgm:spPr/>
      <dgm:t>
        <a:bodyPr/>
        <a:lstStyle/>
        <a:p>
          <a:r>
            <a:rPr lang="zh-CN" altLang="en-US" dirty="0" smtClean="0"/>
            <a:t>职</a:t>
          </a:r>
          <a:endParaRPr lang="en-US" dirty="0"/>
        </a:p>
      </dgm:t>
    </dgm:pt>
    <dgm:pt modelId="{875D8B39-55D2-4A65-BC41-7B576D2412EF}" type="parTrans" cxnId="{F435C923-5162-44A9-8986-2D2D4E43B2B5}">
      <dgm:prSet/>
      <dgm:spPr/>
      <dgm:t>
        <a:bodyPr/>
        <a:lstStyle/>
        <a:p>
          <a:endParaRPr lang="en-US"/>
        </a:p>
      </dgm:t>
    </dgm:pt>
    <dgm:pt modelId="{CBF3063F-B0E7-48D0-A5CD-B9532140D3A9}" type="sibTrans" cxnId="{F435C923-5162-44A9-8986-2D2D4E43B2B5}">
      <dgm:prSet/>
      <dgm:spPr/>
      <dgm:t>
        <a:bodyPr/>
        <a:lstStyle/>
        <a:p>
          <a:endParaRPr lang="en-US"/>
        </a:p>
      </dgm:t>
    </dgm:pt>
    <dgm:pt modelId="{F39B2FBE-9F48-4359-8A1A-F686F89A3487}">
      <dgm:prSet phldrT="[Text]"/>
      <dgm:spPr/>
      <dgm:t>
        <a:bodyPr/>
        <a:lstStyle/>
        <a:p>
          <a:r>
            <a:rPr lang="zh-CN" altLang="en-US" dirty="0" smtClean="0"/>
            <a:t>胜</a:t>
          </a:r>
          <a:endParaRPr lang="en-US" dirty="0"/>
        </a:p>
      </dgm:t>
    </dgm:pt>
    <dgm:pt modelId="{A61B61E8-86B3-4D32-BEF3-D6AE2134EFDB}" type="parTrans" cxnId="{D4C5E6D8-1AFF-43ED-8C16-83B30A99D041}">
      <dgm:prSet/>
      <dgm:spPr/>
      <dgm:t>
        <a:bodyPr/>
        <a:lstStyle/>
        <a:p>
          <a:endParaRPr lang="en-US"/>
        </a:p>
      </dgm:t>
    </dgm:pt>
    <dgm:pt modelId="{037C8B72-9C33-4B3E-9358-6871484402AB}" type="sibTrans" cxnId="{D4C5E6D8-1AFF-43ED-8C16-83B30A99D041}">
      <dgm:prSet/>
      <dgm:spPr/>
      <dgm:t>
        <a:bodyPr/>
        <a:lstStyle/>
        <a:p>
          <a:endParaRPr lang="en-US"/>
        </a:p>
      </dgm:t>
    </dgm:pt>
    <dgm:pt modelId="{85C119CA-5916-46E8-9EDC-866E9FC7FD1E}">
      <dgm:prSet/>
      <dgm:spPr/>
      <dgm:t>
        <a:bodyPr/>
        <a:lstStyle/>
        <a:p>
          <a:r>
            <a:rPr lang="zh-CN" altLang="en-US" dirty="0" smtClean="0"/>
            <a:t>信</a:t>
          </a:r>
          <a:endParaRPr lang="en-US" dirty="0"/>
        </a:p>
      </dgm:t>
    </dgm:pt>
    <dgm:pt modelId="{548FF7F8-1189-438E-AFB6-28976E1A708B}" type="parTrans" cxnId="{267BCA21-B137-4F4F-A9DD-960C9323F824}">
      <dgm:prSet/>
      <dgm:spPr/>
      <dgm:t>
        <a:bodyPr/>
        <a:lstStyle/>
        <a:p>
          <a:endParaRPr lang="en-US"/>
        </a:p>
      </dgm:t>
    </dgm:pt>
    <dgm:pt modelId="{2DDAFFC9-D1D9-4B48-8938-5BA17705B8D9}" type="sibTrans" cxnId="{267BCA21-B137-4F4F-A9DD-960C9323F824}">
      <dgm:prSet/>
      <dgm:spPr/>
      <dgm:t>
        <a:bodyPr/>
        <a:lstStyle/>
        <a:p>
          <a:endParaRPr lang="en-US"/>
        </a:p>
      </dgm:t>
    </dgm:pt>
    <dgm:pt modelId="{D587970C-C6B0-40BF-9F43-0D2A986DA1A6}" type="pres">
      <dgm:prSet presAssocID="{A0895E2F-77A4-4A5E-9C40-F9D45AAC86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841B0-05E5-444C-8E10-EA7866B0DFA8}" type="pres">
      <dgm:prSet presAssocID="{88701A87-FC3A-4E47-995D-453C1602FFBB}" presName="centerShape" presStyleLbl="node0" presStyleIdx="0" presStyleCnt="1"/>
      <dgm:spPr/>
      <dgm:t>
        <a:bodyPr/>
        <a:lstStyle/>
        <a:p>
          <a:endParaRPr lang="en-US"/>
        </a:p>
      </dgm:t>
    </dgm:pt>
    <dgm:pt modelId="{C164E3FB-162B-40E3-A6DC-29A528E59058}" type="pres">
      <dgm:prSet presAssocID="{7682518B-32D1-43AA-8A32-D5D2975BD2DA}" presName="Name9" presStyleLbl="parChTrans1D2" presStyleIdx="0" presStyleCnt="5"/>
      <dgm:spPr/>
      <dgm:t>
        <a:bodyPr/>
        <a:lstStyle/>
        <a:p>
          <a:endParaRPr lang="en-US"/>
        </a:p>
      </dgm:t>
    </dgm:pt>
    <dgm:pt modelId="{BE8EB128-644D-4A28-9EF8-EE162E7D3DB3}" type="pres">
      <dgm:prSet presAssocID="{7682518B-32D1-43AA-8A32-D5D2975BD2D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970BEAB-247C-4DFB-A735-A34E0F97BA82}" type="pres">
      <dgm:prSet presAssocID="{16797A53-76CA-408C-B681-A7AD644702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69CE3-65F9-4C86-992D-B7E9B935CC0E}" type="pres">
      <dgm:prSet presAssocID="{D115B837-A90A-4BE8-B12C-E9A167F1AC2B}" presName="Name9" presStyleLbl="parChTrans1D2" presStyleIdx="1" presStyleCnt="5"/>
      <dgm:spPr/>
      <dgm:t>
        <a:bodyPr/>
        <a:lstStyle/>
        <a:p>
          <a:endParaRPr lang="en-US"/>
        </a:p>
      </dgm:t>
    </dgm:pt>
    <dgm:pt modelId="{15C6AF32-EF8C-41C8-92A2-5735FCBC447B}" type="pres">
      <dgm:prSet presAssocID="{D115B837-A90A-4BE8-B12C-E9A167F1AC2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20A35DE-BFAE-47F5-934A-32E82A9FC50D}" type="pres">
      <dgm:prSet presAssocID="{0A6F743B-1EDF-40D2-BA82-F562E7AFBE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35E9B-1D67-44FD-ACBD-C1CC5CAA4341}" type="pres">
      <dgm:prSet presAssocID="{875D8B39-55D2-4A65-BC41-7B576D2412EF}" presName="Name9" presStyleLbl="parChTrans1D2" presStyleIdx="2" presStyleCnt="5"/>
      <dgm:spPr/>
      <dgm:t>
        <a:bodyPr/>
        <a:lstStyle/>
        <a:p>
          <a:endParaRPr lang="en-US"/>
        </a:p>
      </dgm:t>
    </dgm:pt>
    <dgm:pt modelId="{F1459DC4-EC42-4BB3-B938-B4D4667D3EC7}" type="pres">
      <dgm:prSet presAssocID="{875D8B39-55D2-4A65-BC41-7B576D2412E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E1CCB6B-4682-4B60-B46B-F82FBA258C32}" type="pres">
      <dgm:prSet presAssocID="{43F37B6B-8D0B-4DCC-AABC-9AA428D3A3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E35E2-D322-463A-901C-F15F92B7E1B9}" type="pres">
      <dgm:prSet presAssocID="{A61B61E8-86B3-4D32-BEF3-D6AE2134EFDB}" presName="Name9" presStyleLbl="parChTrans1D2" presStyleIdx="3" presStyleCnt="5"/>
      <dgm:spPr/>
      <dgm:t>
        <a:bodyPr/>
        <a:lstStyle/>
        <a:p>
          <a:endParaRPr lang="en-US"/>
        </a:p>
      </dgm:t>
    </dgm:pt>
    <dgm:pt modelId="{1F8538FD-69D1-434E-9AA2-10316B16DD89}" type="pres">
      <dgm:prSet presAssocID="{A61B61E8-86B3-4D32-BEF3-D6AE2134EFD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2F317A0-F031-455C-96E7-6A89C4D8C25D}" type="pres">
      <dgm:prSet presAssocID="{F39B2FBE-9F48-4359-8A1A-F686F89A34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A2864-E47B-4C26-9ABF-EBFC25B350AF}" type="pres">
      <dgm:prSet presAssocID="{548FF7F8-1189-438E-AFB6-28976E1A708B}" presName="Name9" presStyleLbl="parChTrans1D2" presStyleIdx="4" presStyleCnt="5"/>
      <dgm:spPr/>
      <dgm:t>
        <a:bodyPr/>
        <a:lstStyle/>
        <a:p>
          <a:endParaRPr lang="en-US"/>
        </a:p>
      </dgm:t>
    </dgm:pt>
    <dgm:pt modelId="{054512A8-BB4C-420C-B742-47169D5692A3}" type="pres">
      <dgm:prSet presAssocID="{548FF7F8-1189-438E-AFB6-28976E1A708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3E7D192-FC82-45B7-BDC4-859A092933F8}" type="pres">
      <dgm:prSet presAssocID="{85C119CA-5916-46E8-9EDC-866E9FC7FD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5C923-5162-44A9-8986-2D2D4E43B2B5}" srcId="{88701A87-FC3A-4E47-995D-453C1602FFBB}" destId="{43F37B6B-8D0B-4DCC-AABC-9AA428D3A383}" srcOrd="2" destOrd="0" parTransId="{875D8B39-55D2-4A65-BC41-7B576D2412EF}" sibTransId="{CBF3063F-B0E7-48D0-A5CD-B9532140D3A9}"/>
    <dgm:cxn modelId="{B1B61F3F-630D-4DDA-88D9-9CB8EF23A86A}" type="presOf" srcId="{A0895E2F-77A4-4A5E-9C40-F9D45AAC86D7}" destId="{D587970C-C6B0-40BF-9F43-0D2A986DA1A6}" srcOrd="0" destOrd="0" presId="urn:microsoft.com/office/officeart/2005/8/layout/radial1"/>
    <dgm:cxn modelId="{DE57BF5F-C22C-41C7-8781-D214AB472208}" type="presOf" srcId="{D115B837-A90A-4BE8-B12C-E9A167F1AC2B}" destId="{4BB69CE3-65F9-4C86-992D-B7E9B935CC0E}" srcOrd="0" destOrd="0" presId="urn:microsoft.com/office/officeart/2005/8/layout/radial1"/>
    <dgm:cxn modelId="{D554E0BD-BD6E-4E71-9256-27BE9AB02E23}" type="presOf" srcId="{875D8B39-55D2-4A65-BC41-7B576D2412EF}" destId="{A9435E9B-1D67-44FD-ACBD-C1CC5CAA4341}" srcOrd="0" destOrd="0" presId="urn:microsoft.com/office/officeart/2005/8/layout/radial1"/>
    <dgm:cxn modelId="{37B62AE9-3EB0-4591-8DAC-64C860FB00CA}" type="presOf" srcId="{F39B2FBE-9F48-4359-8A1A-F686F89A3487}" destId="{12F317A0-F031-455C-96E7-6A89C4D8C25D}" srcOrd="0" destOrd="0" presId="urn:microsoft.com/office/officeart/2005/8/layout/radial1"/>
    <dgm:cxn modelId="{3028BA84-F289-4058-A186-DC1B5345E510}" type="presOf" srcId="{A61B61E8-86B3-4D32-BEF3-D6AE2134EFDB}" destId="{1F8538FD-69D1-434E-9AA2-10316B16DD89}" srcOrd="1" destOrd="0" presId="urn:microsoft.com/office/officeart/2005/8/layout/radial1"/>
    <dgm:cxn modelId="{D4C5E6D8-1AFF-43ED-8C16-83B30A99D041}" srcId="{88701A87-FC3A-4E47-995D-453C1602FFBB}" destId="{F39B2FBE-9F48-4359-8A1A-F686F89A3487}" srcOrd="3" destOrd="0" parTransId="{A61B61E8-86B3-4D32-BEF3-D6AE2134EFDB}" sibTransId="{037C8B72-9C33-4B3E-9358-6871484402AB}"/>
    <dgm:cxn modelId="{E08BBFA6-8F85-451F-A973-8A5DDE39E920}" srcId="{88701A87-FC3A-4E47-995D-453C1602FFBB}" destId="{0A6F743B-1EDF-40D2-BA82-F562E7AFBEDA}" srcOrd="1" destOrd="0" parTransId="{D115B837-A90A-4BE8-B12C-E9A167F1AC2B}" sibTransId="{13EB9C2B-07DB-474F-982C-D2F790F76101}"/>
    <dgm:cxn modelId="{E969B9BE-4855-4306-922E-719B88828C0A}" srcId="{A0895E2F-77A4-4A5E-9C40-F9D45AAC86D7}" destId="{88701A87-FC3A-4E47-995D-453C1602FFBB}" srcOrd="0" destOrd="0" parTransId="{A5A1621B-8628-4EA7-9E07-BBE885B73840}" sibTransId="{556371C6-ABF6-4CA7-874D-CD1B262B9DBD}"/>
    <dgm:cxn modelId="{0B56079E-D360-4F1B-8D5F-B51ABE495273}" type="presOf" srcId="{548FF7F8-1189-438E-AFB6-28976E1A708B}" destId="{054512A8-BB4C-420C-B742-47169D5692A3}" srcOrd="1" destOrd="0" presId="urn:microsoft.com/office/officeart/2005/8/layout/radial1"/>
    <dgm:cxn modelId="{3086FB14-2680-4C44-B387-A3CD278608C6}" type="presOf" srcId="{85C119CA-5916-46E8-9EDC-866E9FC7FD1E}" destId="{D3E7D192-FC82-45B7-BDC4-859A092933F8}" srcOrd="0" destOrd="0" presId="urn:microsoft.com/office/officeart/2005/8/layout/radial1"/>
    <dgm:cxn modelId="{CFE17E7C-4ECF-47DB-9115-A3992D1C650E}" type="presOf" srcId="{16797A53-76CA-408C-B681-A7AD6447028A}" destId="{5970BEAB-247C-4DFB-A735-A34E0F97BA82}" srcOrd="0" destOrd="0" presId="urn:microsoft.com/office/officeart/2005/8/layout/radial1"/>
    <dgm:cxn modelId="{F49F3038-52AE-4D93-B21C-0F751807EBE0}" type="presOf" srcId="{875D8B39-55D2-4A65-BC41-7B576D2412EF}" destId="{F1459DC4-EC42-4BB3-B938-B4D4667D3EC7}" srcOrd="1" destOrd="0" presId="urn:microsoft.com/office/officeart/2005/8/layout/radial1"/>
    <dgm:cxn modelId="{77CAC3FE-6FE1-4CAE-82E4-EE4F771D4598}" type="presOf" srcId="{43F37B6B-8D0B-4DCC-AABC-9AA428D3A383}" destId="{6E1CCB6B-4682-4B60-B46B-F82FBA258C32}" srcOrd="0" destOrd="0" presId="urn:microsoft.com/office/officeart/2005/8/layout/radial1"/>
    <dgm:cxn modelId="{700BA784-3DCE-465D-9DEB-A82FD510D846}" type="presOf" srcId="{0A6F743B-1EDF-40D2-BA82-F562E7AFBEDA}" destId="{620A35DE-BFAE-47F5-934A-32E82A9FC50D}" srcOrd="0" destOrd="0" presId="urn:microsoft.com/office/officeart/2005/8/layout/radial1"/>
    <dgm:cxn modelId="{69C00872-E777-4286-8E71-186064A66528}" type="presOf" srcId="{7682518B-32D1-43AA-8A32-D5D2975BD2DA}" destId="{C164E3FB-162B-40E3-A6DC-29A528E59058}" srcOrd="0" destOrd="0" presId="urn:microsoft.com/office/officeart/2005/8/layout/radial1"/>
    <dgm:cxn modelId="{982476DC-0F04-42AE-AF17-1BD94D4D29C8}" type="presOf" srcId="{A61B61E8-86B3-4D32-BEF3-D6AE2134EFDB}" destId="{458E35E2-D322-463A-901C-F15F92B7E1B9}" srcOrd="0" destOrd="0" presId="urn:microsoft.com/office/officeart/2005/8/layout/radial1"/>
    <dgm:cxn modelId="{267BCA21-B137-4F4F-A9DD-960C9323F824}" srcId="{88701A87-FC3A-4E47-995D-453C1602FFBB}" destId="{85C119CA-5916-46E8-9EDC-866E9FC7FD1E}" srcOrd="4" destOrd="0" parTransId="{548FF7F8-1189-438E-AFB6-28976E1A708B}" sibTransId="{2DDAFFC9-D1D9-4B48-8938-5BA17705B8D9}"/>
    <dgm:cxn modelId="{0CFA401E-AE3E-420F-B41D-8E1912312347}" type="presOf" srcId="{88701A87-FC3A-4E47-995D-453C1602FFBB}" destId="{F89841B0-05E5-444C-8E10-EA7866B0DFA8}" srcOrd="0" destOrd="0" presId="urn:microsoft.com/office/officeart/2005/8/layout/radial1"/>
    <dgm:cxn modelId="{221B2F23-F703-40B2-9FDD-D8E8C5B5768A}" type="presOf" srcId="{D115B837-A90A-4BE8-B12C-E9A167F1AC2B}" destId="{15C6AF32-EF8C-41C8-92A2-5735FCBC447B}" srcOrd="1" destOrd="0" presId="urn:microsoft.com/office/officeart/2005/8/layout/radial1"/>
    <dgm:cxn modelId="{2AD33F7F-B2CA-4982-9B11-57B6FF341E4D}" srcId="{88701A87-FC3A-4E47-995D-453C1602FFBB}" destId="{16797A53-76CA-408C-B681-A7AD6447028A}" srcOrd="0" destOrd="0" parTransId="{7682518B-32D1-43AA-8A32-D5D2975BD2DA}" sibTransId="{8A67F85E-2976-4929-9CA1-E096A3F84C79}"/>
    <dgm:cxn modelId="{67FE1C21-BE0D-4542-90F4-99B806D0D8A9}" type="presOf" srcId="{7682518B-32D1-43AA-8A32-D5D2975BD2DA}" destId="{BE8EB128-644D-4A28-9EF8-EE162E7D3DB3}" srcOrd="1" destOrd="0" presId="urn:microsoft.com/office/officeart/2005/8/layout/radial1"/>
    <dgm:cxn modelId="{C2D826F7-50DA-4298-9C22-C5F8D3EFD189}" type="presOf" srcId="{548FF7F8-1189-438E-AFB6-28976E1A708B}" destId="{AC6A2864-E47B-4C26-9ABF-EBFC25B350AF}" srcOrd="0" destOrd="0" presId="urn:microsoft.com/office/officeart/2005/8/layout/radial1"/>
    <dgm:cxn modelId="{B899ED85-4087-46A5-9839-D206AEC165A5}" type="presParOf" srcId="{D587970C-C6B0-40BF-9F43-0D2A986DA1A6}" destId="{F89841B0-05E5-444C-8E10-EA7866B0DFA8}" srcOrd="0" destOrd="0" presId="urn:microsoft.com/office/officeart/2005/8/layout/radial1"/>
    <dgm:cxn modelId="{1B494C4D-A6AB-4149-8555-B9E0E02E7945}" type="presParOf" srcId="{D587970C-C6B0-40BF-9F43-0D2A986DA1A6}" destId="{C164E3FB-162B-40E3-A6DC-29A528E59058}" srcOrd="1" destOrd="0" presId="urn:microsoft.com/office/officeart/2005/8/layout/radial1"/>
    <dgm:cxn modelId="{7DA05836-1DBE-4606-98F0-D2A023DBC893}" type="presParOf" srcId="{C164E3FB-162B-40E3-A6DC-29A528E59058}" destId="{BE8EB128-644D-4A28-9EF8-EE162E7D3DB3}" srcOrd="0" destOrd="0" presId="urn:microsoft.com/office/officeart/2005/8/layout/radial1"/>
    <dgm:cxn modelId="{1CCE11F4-EB21-4D85-A616-3D840A7870C8}" type="presParOf" srcId="{D587970C-C6B0-40BF-9F43-0D2A986DA1A6}" destId="{5970BEAB-247C-4DFB-A735-A34E0F97BA82}" srcOrd="2" destOrd="0" presId="urn:microsoft.com/office/officeart/2005/8/layout/radial1"/>
    <dgm:cxn modelId="{9F0878B5-6C68-4C54-9FA8-BB0B6C19C36B}" type="presParOf" srcId="{D587970C-C6B0-40BF-9F43-0D2A986DA1A6}" destId="{4BB69CE3-65F9-4C86-992D-B7E9B935CC0E}" srcOrd="3" destOrd="0" presId="urn:microsoft.com/office/officeart/2005/8/layout/radial1"/>
    <dgm:cxn modelId="{607A37BA-D7E7-4FDF-BF76-204A6F881118}" type="presParOf" srcId="{4BB69CE3-65F9-4C86-992D-B7E9B935CC0E}" destId="{15C6AF32-EF8C-41C8-92A2-5735FCBC447B}" srcOrd="0" destOrd="0" presId="urn:microsoft.com/office/officeart/2005/8/layout/radial1"/>
    <dgm:cxn modelId="{F6447F89-0819-4DF2-BAB1-D4C307E4DC13}" type="presParOf" srcId="{D587970C-C6B0-40BF-9F43-0D2A986DA1A6}" destId="{620A35DE-BFAE-47F5-934A-32E82A9FC50D}" srcOrd="4" destOrd="0" presId="urn:microsoft.com/office/officeart/2005/8/layout/radial1"/>
    <dgm:cxn modelId="{4777D56A-115E-4DEA-BB90-A24952993980}" type="presParOf" srcId="{D587970C-C6B0-40BF-9F43-0D2A986DA1A6}" destId="{A9435E9B-1D67-44FD-ACBD-C1CC5CAA4341}" srcOrd="5" destOrd="0" presId="urn:microsoft.com/office/officeart/2005/8/layout/radial1"/>
    <dgm:cxn modelId="{07CE23E9-BFD3-4E60-9F34-4C98B79FCEDE}" type="presParOf" srcId="{A9435E9B-1D67-44FD-ACBD-C1CC5CAA4341}" destId="{F1459DC4-EC42-4BB3-B938-B4D4667D3EC7}" srcOrd="0" destOrd="0" presId="urn:microsoft.com/office/officeart/2005/8/layout/radial1"/>
    <dgm:cxn modelId="{9AAA55DA-1612-4A60-B202-93F0C3FE97D1}" type="presParOf" srcId="{D587970C-C6B0-40BF-9F43-0D2A986DA1A6}" destId="{6E1CCB6B-4682-4B60-B46B-F82FBA258C32}" srcOrd="6" destOrd="0" presId="urn:microsoft.com/office/officeart/2005/8/layout/radial1"/>
    <dgm:cxn modelId="{9B541493-5443-44D2-B4D4-1C817BFFD5D5}" type="presParOf" srcId="{D587970C-C6B0-40BF-9F43-0D2A986DA1A6}" destId="{458E35E2-D322-463A-901C-F15F92B7E1B9}" srcOrd="7" destOrd="0" presId="urn:microsoft.com/office/officeart/2005/8/layout/radial1"/>
    <dgm:cxn modelId="{90FA64CD-B13D-4D83-B3AE-DB91521A1160}" type="presParOf" srcId="{458E35E2-D322-463A-901C-F15F92B7E1B9}" destId="{1F8538FD-69D1-434E-9AA2-10316B16DD89}" srcOrd="0" destOrd="0" presId="urn:microsoft.com/office/officeart/2005/8/layout/radial1"/>
    <dgm:cxn modelId="{AF54E602-B90B-4C43-AFFF-003715398C06}" type="presParOf" srcId="{D587970C-C6B0-40BF-9F43-0D2A986DA1A6}" destId="{12F317A0-F031-455C-96E7-6A89C4D8C25D}" srcOrd="8" destOrd="0" presId="urn:microsoft.com/office/officeart/2005/8/layout/radial1"/>
    <dgm:cxn modelId="{C1509B26-18EF-4C4D-983A-D9727DB53E76}" type="presParOf" srcId="{D587970C-C6B0-40BF-9F43-0D2A986DA1A6}" destId="{AC6A2864-E47B-4C26-9ABF-EBFC25B350AF}" srcOrd="9" destOrd="0" presId="urn:microsoft.com/office/officeart/2005/8/layout/radial1"/>
    <dgm:cxn modelId="{8FC069AF-D0E1-4842-99B9-DBBA494B3F93}" type="presParOf" srcId="{AC6A2864-E47B-4C26-9ABF-EBFC25B350AF}" destId="{054512A8-BB4C-420C-B742-47169D5692A3}" srcOrd="0" destOrd="0" presId="urn:microsoft.com/office/officeart/2005/8/layout/radial1"/>
    <dgm:cxn modelId="{751FC737-C705-4DC2-92EF-6FAC10B0681D}" type="presParOf" srcId="{D587970C-C6B0-40BF-9F43-0D2A986DA1A6}" destId="{D3E7D192-FC82-45B7-BDC4-859A092933F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895E2F-77A4-4A5E-9C40-F9D45AAC86D7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8701A87-FC3A-4E47-995D-453C1602FFBB}">
      <dgm:prSet phldrT="[Text]"/>
      <dgm:spPr/>
      <dgm:t>
        <a:bodyPr/>
        <a:lstStyle/>
        <a:p>
          <a:r>
            <a:rPr lang="zh-CN" altLang="en-US" dirty="0" smtClean="0">
              <a:ea typeface="汉鼎简中楷" pitchFamily="49" charset="-122"/>
            </a:rPr>
            <a:t>聘</a:t>
          </a:r>
        </a:p>
      </dgm:t>
    </dgm:pt>
    <dgm:pt modelId="{A5A1621B-8628-4EA7-9E07-BBE885B73840}" type="parTrans" cxnId="{E969B9BE-4855-4306-922E-719B88828C0A}">
      <dgm:prSet/>
      <dgm:spPr/>
      <dgm:t>
        <a:bodyPr/>
        <a:lstStyle/>
        <a:p>
          <a:endParaRPr lang="en-US"/>
        </a:p>
      </dgm:t>
    </dgm:pt>
    <dgm:pt modelId="{556371C6-ABF6-4CA7-874D-CD1B262B9DBD}" type="sibTrans" cxnId="{E969B9BE-4855-4306-922E-719B88828C0A}">
      <dgm:prSet/>
      <dgm:spPr/>
      <dgm:t>
        <a:bodyPr/>
        <a:lstStyle/>
        <a:p>
          <a:endParaRPr lang="en-US"/>
        </a:p>
      </dgm:t>
    </dgm:pt>
    <dgm:pt modelId="{16797A53-76CA-408C-B681-A7AD6447028A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7682518B-32D1-43AA-8A32-D5D2975BD2DA}" type="parTrans" cxnId="{2AD33F7F-B2CA-4982-9B11-57B6FF341E4D}">
      <dgm:prSet/>
      <dgm:spPr/>
      <dgm:t>
        <a:bodyPr/>
        <a:lstStyle/>
        <a:p>
          <a:endParaRPr lang="en-US"/>
        </a:p>
      </dgm:t>
    </dgm:pt>
    <dgm:pt modelId="{8A67F85E-2976-4929-9CA1-E096A3F84C79}" type="sibTrans" cxnId="{2AD33F7F-B2CA-4982-9B11-57B6FF341E4D}">
      <dgm:prSet/>
      <dgm:spPr/>
      <dgm:t>
        <a:bodyPr/>
        <a:lstStyle/>
        <a:p>
          <a:endParaRPr lang="en-US"/>
        </a:p>
      </dgm:t>
    </dgm:pt>
    <dgm:pt modelId="{0A6F743B-1EDF-40D2-BA82-F562E7AFBEDA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D115B837-A90A-4BE8-B12C-E9A167F1AC2B}" type="parTrans" cxnId="{E08BBFA6-8F85-451F-A973-8A5DDE39E920}">
      <dgm:prSet/>
      <dgm:spPr/>
      <dgm:t>
        <a:bodyPr/>
        <a:lstStyle/>
        <a:p>
          <a:endParaRPr lang="en-US"/>
        </a:p>
      </dgm:t>
    </dgm:pt>
    <dgm:pt modelId="{13EB9C2B-07DB-474F-982C-D2F790F76101}" type="sibTrans" cxnId="{E08BBFA6-8F85-451F-A973-8A5DDE39E920}">
      <dgm:prSet/>
      <dgm:spPr/>
      <dgm:t>
        <a:bodyPr/>
        <a:lstStyle/>
        <a:p>
          <a:endParaRPr lang="en-US"/>
        </a:p>
      </dgm:t>
    </dgm:pt>
    <dgm:pt modelId="{43F37B6B-8D0B-4DCC-AABC-9AA428D3A383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875D8B39-55D2-4A65-BC41-7B576D2412EF}" type="parTrans" cxnId="{F435C923-5162-44A9-8986-2D2D4E43B2B5}">
      <dgm:prSet/>
      <dgm:spPr/>
      <dgm:t>
        <a:bodyPr/>
        <a:lstStyle/>
        <a:p>
          <a:endParaRPr lang="en-US"/>
        </a:p>
      </dgm:t>
    </dgm:pt>
    <dgm:pt modelId="{CBF3063F-B0E7-48D0-A5CD-B9532140D3A9}" type="sibTrans" cxnId="{F435C923-5162-44A9-8986-2D2D4E43B2B5}">
      <dgm:prSet/>
      <dgm:spPr/>
      <dgm:t>
        <a:bodyPr/>
        <a:lstStyle/>
        <a:p>
          <a:endParaRPr lang="en-US"/>
        </a:p>
      </dgm:t>
    </dgm:pt>
    <dgm:pt modelId="{F39B2FBE-9F48-4359-8A1A-F686F89A3487}">
      <dgm:prSet phldrT="[Text]"/>
      <dgm:spPr/>
      <dgm:t>
        <a:bodyPr/>
        <a:lstStyle/>
        <a:p>
          <a:r>
            <a:rPr lang="en-US" dirty="0" smtClean="0"/>
            <a:t>__</a:t>
          </a:r>
          <a:endParaRPr lang="en-US" dirty="0"/>
        </a:p>
      </dgm:t>
    </dgm:pt>
    <dgm:pt modelId="{A61B61E8-86B3-4D32-BEF3-D6AE2134EFDB}" type="parTrans" cxnId="{D4C5E6D8-1AFF-43ED-8C16-83B30A99D041}">
      <dgm:prSet/>
      <dgm:spPr/>
      <dgm:t>
        <a:bodyPr/>
        <a:lstStyle/>
        <a:p>
          <a:endParaRPr lang="en-US"/>
        </a:p>
      </dgm:t>
    </dgm:pt>
    <dgm:pt modelId="{037C8B72-9C33-4B3E-9358-6871484402AB}" type="sibTrans" cxnId="{D4C5E6D8-1AFF-43ED-8C16-83B30A99D041}">
      <dgm:prSet/>
      <dgm:spPr/>
      <dgm:t>
        <a:bodyPr/>
        <a:lstStyle/>
        <a:p>
          <a:endParaRPr lang="en-US"/>
        </a:p>
      </dgm:t>
    </dgm:pt>
    <dgm:pt modelId="{D587970C-C6B0-40BF-9F43-0D2A986DA1A6}" type="pres">
      <dgm:prSet presAssocID="{A0895E2F-77A4-4A5E-9C40-F9D45AAC86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841B0-05E5-444C-8E10-EA7866B0DFA8}" type="pres">
      <dgm:prSet presAssocID="{88701A87-FC3A-4E47-995D-453C1602FFBB}" presName="centerShape" presStyleLbl="node0" presStyleIdx="0" presStyleCnt="1"/>
      <dgm:spPr/>
      <dgm:t>
        <a:bodyPr/>
        <a:lstStyle/>
        <a:p>
          <a:endParaRPr lang="en-US"/>
        </a:p>
      </dgm:t>
    </dgm:pt>
    <dgm:pt modelId="{C164E3FB-162B-40E3-A6DC-29A528E59058}" type="pres">
      <dgm:prSet presAssocID="{7682518B-32D1-43AA-8A32-D5D2975BD2DA}" presName="Name9" presStyleLbl="parChTrans1D2" presStyleIdx="0" presStyleCnt="4"/>
      <dgm:spPr/>
      <dgm:t>
        <a:bodyPr/>
        <a:lstStyle/>
        <a:p>
          <a:endParaRPr lang="en-US"/>
        </a:p>
      </dgm:t>
    </dgm:pt>
    <dgm:pt modelId="{BE8EB128-644D-4A28-9EF8-EE162E7D3DB3}" type="pres">
      <dgm:prSet presAssocID="{7682518B-32D1-43AA-8A32-D5D2975BD2D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970BEAB-247C-4DFB-A735-A34E0F97BA82}" type="pres">
      <dgm:prSet presAssocID="{16797A53-76CA-408C-B681-A7AD644702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69CE3-65F9-4C86-992D-B7E9B935CC0E}" type="pres">
      <dgm:prSet presAssocID="{D115B837-A90A-4BE8-B12C-E9A167F1AC2B}" presName="Name9" presStyleLbl="parChTrans1D2" presStyleIdx="1" presStyleCnt="4"/>
      <dgm:spPr/>
      <dgm:t>
        <a:bodyPr/>
        <a:lstStyle/>
        <a:p>
          <a:endParaRPr lang="en-US"/>
        </a:p>
      </dgm:t>
    </dgm:pt>
    <dgm:pt modelId="{15C6AF32-EF8C-41C8-92A2-5735FCBC447B}" type="pres">
      <dgm:prSet presAssocID="{D115B837-A90A-4BE8-B12C-E9A167F1AC2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20A35DE-BFAE-47F5-934A-32E82A9FC50D}" type="pres">
      <dgm:prSet presAssocID="{0A6F743B-1EDF-40D2-BA82-F562E7AFBE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35E9B-1D67-44FD-ACBD-C1CC5CAA4341}" type="pres">
      <dgm:prSet presAssocID="{875D8B39-55D2-4A65-BC41-7B576D2412EF}" presName="Name9" presStyleLbl="parChTrans1D2" presStyleIdx="2" presStyleCnt="4"/>
      <dgm:spPr/>
      <dgm:t>
        <a:bodyPr/>
        <a:lstStyle/>
        <a:p>
          <a:endParaRPr lang="en-US"/>
        </a:p>
      </dgm:t>
    </dgm:pt>
    <dgm:pt modelId="{F1459DC4-EC42-4BB3-B938-B4D4667D3EC7}" type="pres">
      <dgm:prSet presAssocID="{875D8B39-55D2-4A65-BC41-7B576D2412E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E1CCB6B-4682-4B60-B46B-F82FBA258C32}" type="pres">
      <dgm:prSet presAssocID="{43F37B6B-8D0B-4DCC-AABC-9AA428D3A3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E35E2-D322-463A-901C-F15F92B7E1B9}" type="pres">
      <dgm:prSet presAssocID="{A61B61E8-86B3-4D32-BEF3-D6AE2134EFDB}" presName="Name9" presStyleLbl="parChTrans1D2" presStyleIdx="3" presStyleCnt="4"/>
      <dgm:spPr/>
      <dgm:t>
        <a:bodyPr/>
        <a:lstStyle/>
        <a:p>
          <a:endParaRPr lang="en-US"/>
        </a:p>
      </dgm:t>
    </dgm:pt>
    <dgm:pt modelId="{1F8538FD-69D1-434E-9AA2-10316B16DD89}" type="pres">
      <dgm:prSet presAssocID="{A61B61E8-86B3-4D32-BEF3-D6AE2134EFD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2F317A0-F031-455C-96E7-6A89C4D8C25D}" type="pres">
      <dgm:prSet presAssocID="{F39B2FBE-9F48-4359-8A1A-F686F89A34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5C923-5162-44A9-8986-2D2D4E43B2B5}" srcId="{88701A87-FC3A-4E47-995D-453C1602FFBB}" destId="{43F37B6B-8D0B-4DCC-AABC-9AA428D3A383}" srcOrd="2" destOrd="0" parTransId="{875D8B39-55D2-4A65-BC41-7B576D2412EF}" sibTransId="{CBF3063F-B0E7-48D0-A5CD-B9532140D3A9}"/>
    <dgm:cxn modelId="{235CAE04-A796-4CA4-89F5-91DDB19387B3}" type="presOf" srcId="{875D8B39-55D2-4A65-BC41-7B576D2412EF}" destId="{A9435E9B-1D67-44FD-ACBD-C1CC5CAA4341}" srcOrd="0" destOrd="0" presId="urn:microsoft.com/office/officeart/2005/8/layout/radial1"/>
    <dgm:cxn modelId="{010F3F78-25A3-4058-B9E4-E14185630D4E}" type="presOf" srcId="{875D8B39-55D2-4A65-BC41-7B576D2412EF}" destId="{F1459DC4-EC42-4BB3-B938-B4D4667D3EC7}" srcOrd="1" destOrd="0" presId="urn:microsoft.com/office/officeart/2005/8/layout/radial1"/>
    <dgm:cxn modelId="{4B776B2C-BA55-4FDB-8B75-F50579AFE68F}" type="presOf" srcId="{0A6F743B-1EDF-40D2-BA82-F562E7AFBEDA}" destId="{620A35DE-BFAE-47F5-934A-32E82A9FC50D}" srcOrd="0" destOrd="0" presId="urn:microsoft.com/office/officeart/2005/8/layout/radial1"/>
    <dgm:cxn modelId="{D4C5E6D8-1AFF-43ED-8C16-83B30A99D041}" srcId="{88701A87-FC3A-4E47-995D-453C1602FFBB}" destId="{F39B2FBE-9F48-4359-8A1A-F686F89A3487}" srcOrd="3" destOrd="0" parTransId="{A61B61E8-86B3-4D32-BEF3-D6AE2134EFDB}" sibTransId="{037C8B72-9C33-4B3E-9358-6871484402AB}"/>
    <dgm:cxn modelId="{E08BBFA6-8F85-451F-A973-8A5DDE39E920}" srcId="{88701A87-FC3A-4E47-995D-453C1602FFBB}" destId="{0A6F743B-1EDF-40D2-BA82-F562E7AFBEDA}" srcOrd="1" destOrd="0" parTransId="{D115B837-A90A-4BE8-B12C-E9A167F1AC2B}" sibTransId="{13EB9C2B-07DB-474F-982C-D2F790F76101}"/>
    <dgm:cxn modelId="{E969B9BE-4855-4306-922E-719B88828C0A}" srcId="{A0895E2F-77A4-4A5E-9C40-F9D45AAC86D7}" destId="{88701A87-FC3A-4E47-995D-453C1602FFBB}" srcOrd="0" destOrd="0" parTransId="{A5A1621B-8628-4EA7-9E07-BBE885B73840}" sibTransId="{556371C6-ABF6-4CA7-874D-CD1B262B9DBD}"/>
    <dgm:cxn modelId="{F5D029E7-AADC-412D-B543-064F9F5507A6}" type="presOf" srcId="{A61B61E8-86B3-4D32-BEF3-D6AE2134EFDB}" destId="{1F8538FD-69D1-434E-9AA2-10316B16DD89}" srcOrd="1" destOrd="0" presId="urn:microsoft.com/office/officeart/2005/8/layout/radial1"/>
    <dgm:cxn modelId="{5CA2D9C2-D31E-4CE5-97A7-6BC6E843CA5F}" type="presOf" srcId="{16797A53-76CA-408C-B681-A7AD6447028A}" destId="{5970BEAB-247C-4DFB-A735-A34E0F97BA82}" srcOrd="0" destOrd="0" presId="urn:microsoft.com/office/officeart/2005/8/layout/radial1"/>
    <dgm:cxn modelId="{9727F5BE-7808-4640-9B5B-A53AF88A6CFF}" type="presOf" srcId="{D115B837-A90A-4BE8-B12C-E9A167F1AC2B}" destId="{15C6AF32-EF8C-41C8-92A2-5735FCBC447B}" srcOrd="1" destOrd="0" presId="urn:microsoft.com/office/officeart/2005/8/layout/radial1"/>
    <dgm:cxn modelId="{B6A491D4-51F3-451D-9D85-475D387E7FBA}" type="presOf" srcId="{A0895E2F-77A4-4A5E-9C40-F9D45AAC86D7}" destId="{D587970C-C6B0-40BF-9F43-0D2A986DA1A6}" srcOrd="0" destOrd="0" presId="urn:microsoft.com/office/officeart/2005/8/layout/radial1"/>
    <dgm:cxn modelId="{B50C65D4-06B5-4E87-BD5E-C58594A2C078}" type="presOf" srcId="{F39B2FBE-9F48-4359-8A1A-F686F89A3487}" destId="{12F317A0-F031-455C-96E7-6A89C4D8C25D}" srcOrd="0" destOrd="0" presId="urn:microsoft.com/office/officeart/2005/8/layout/radial1"/>
    <dgm:cxn modelId="{7535429B-65CF-41BF-A24C-21F6CC4E4D7B}" type="presOf" srcId="{43F37B6B-8D0B-4DCC-AABC-9AA428D3A383}" destId="{6E1CCB6B-4682-4B60-B46B-F82FBA258C32}" srcOrd="0" destOrd="0" presId="urn:microsoft.com/office/officeart/2005/8/layout/radial1"/>
    <dgm:cxn modelId="{01964FC8-011F-4323-A20B-DDE4B782C736}" type="presOf" srcId="{A61B61E8-86B3-4D32-BEF3-D6AE2134EFDB}" destId="{458E35E2-D322-463A-901C-F15F92B7E1B9}" srcOrd="0" destOrd="0" presId="urn:microsoft.com/office/officeart/2005/8/layout/radial1"/>
    <dgm:cxn modelId="{6ACDE62F-D3C5-41C1-ACAB-5058155AEE4D}" type="presOf" srcId="{88701A87-FC3A-4E47-995D-453C1602FFBB}" destId="{F89841B0-05E5-444C-8E10-EA7866B0DFA8}" srcOrd="0" destOrd="0" presId="urn:microsoft.com/office/officeart/2005/8/layout/radial1"/>
    <dgm:cxn modelId="{87EA9DE9-4A1A-4E56-9409-8D95C0503B13}" type="presOf" srcId="{7682518B-32D1-43AA-8A32-D5D2975BD2DA}" destId="{C164E3FB-162B-40E3-A6DC-29A528E59058}" srcOrd="0" destOrd="0" presId="urn:microsoft.com/office/officeart/2005/8/layout/radial1"/>
    <dgm:cxn modelId="{2AD33F7F-B2CA-4982-9B11-57B6FF341E4D}" srcId="{88701A87-FC3A-4E47-995D-453C1602FFBB}" destId="{16797A53-76CA-408C-B681-A7AD6447028A}" srcOrd="0" destOrd="0" parTransId="{7682518B-32D1-43AA-8A32-D5D2975BD2DA}" sibTransId="{8A67F85E-2976-4929-9CA1-E096A3F84C79}"/>
    <dgm:cxn modelId="{7E0AD5E4-269F-473E-9C20-2C57C9551CC5}" type="presOf" srcId="{D115B837-A90A-4BE8-B12C-E9A167F1AC2B}" destId="{4BB69CE3-65F9-4C86-992D-B7E9B935CC0E}" srcOrd="0" destOrd="0" presId="urn:microsoft.com/office/officeart/2005/8/layout/radial1"/>
    <dgm:cxn modelId="{2F120B99-E6F7-4FF4-92EC-6510EE6A1ED4}" type="presOf" srcId="{7682518B-32D1-43AA-8A32-D5D2975BD2DA}" destId="{BE8EB128-644D-4A28-9EF8-EE162E7D3DB3}" srcOrd="1" destOrd="0" presId="urn:microsoft.com/office/officeart/2005/8/layout/radial1"/>
    <dgm:cxn modelId="{BC1C831C-8859-4A57-995F-4ABC06BD4545}" type="presParOf" srcId="{D587970C-C6B0-40BF-9F43-0D2A986DA1A6}" destId="{F89841B0-05E5-444C-8E10-EA7866B0DFA8}" srcOrd="0" destOrd="0" presId="urn:microsoft.com/office/officeart/2005/8/layout/radial1"/>
    <dgm:cxn modelId="{CA636601-09CC-4B76-8561-11BE414CF869}" type="presParOf" srcId="{D587970C-C6B0-40BF-9F43-0D2A986DA1A6}" destId="{C164E3FB-162B-40E3-A6DC-29A528E59058}" srcOrd="1" destOrd="0" presId="urn:microsoft.com/office/officeart/2005/8/layout/radial1"/>
    <dgm:cxn modelId="{1859D1E9-B74C-4CD7-A853-134EB922DDA1}" type="presParOf" srcId="{C164E3FB-162B-40E3-A6DC-29A528E59058}" destId="{BE8EB128-644D-4A28-9EF8-EE162E7D3DB3}" srcOrd="0" destOrd="0" presId="urn:microsoft.com/office/officeart/2005/8/layout/radial1"/>
    <dgm:cxn modelId="{DAFBD436-3D79-4401-B24D-A19E7B987E4D}" type="presParOf" srcId="{D587970C-C6B0-40BF-9F43-0D2A986DA1A6}" destId="{5970BEAB-247C-4DFB-A735-A34E0F97BA82}" srcOrd="2" destOrd="0" presId="urn:microsoft.com/office/officeart/2005/8/layout/radial1"/>
    <dgm:cxn modelId="{322EB765-566D-49F5-8484-7A3619B6DF27}" type="presParOf" srcId="{D587970C-C6B0-40BF-9F43-0D2A986DA1A6}" destId="{4BB69CE3-65F9-4C86-992D-B7E9B935CC0E}" srcOrd="3" destOrd="0" presId="urn:microsoft.com/office/officeart/2005/8/layout/radial1"/>
    <dgm:cxn modelId="{D0B5090B-3178-43C4-9421-FA1B2FF7A5FD}" type="presParOf" srcId="{4BB69CE3-65F9-4C86-992D-B7E9B935CC0E}" destId="{15C6AF32-EF8C-41C8-92A2-5735FCBC447B}" srcOrd="0" destOrd="0" presId="urn:microsoft.com/office/officeart/2005/8/layout/radial1"/>
    <dgm:cxn modelId="{80C07A96-8E2C-4A97-A2B3-E3E8A0620B7A}" type="presParOf" srcId="{D587970C-C6B0-40BF-9F43-0D2A986DA1A6}" destId="{620A35DE-BFAE-47F5-934A-32E82A9FC50D}" srcOrd="4" destOrd="0" presId="urn:microsoft.com/office/officeart/2005/8/layout/radial1"/>
    <dgm:cxn modelId="{05B12857-B369-424A-9834-19644CD5394B}" type="presParOf" srcId="{D587970C-C6B0-40BF-9F43-0D2A986DA1A6}" destId="{A9435E9B-1D67-44FD-ACBD-C1CC5CAA4341}" srcOrd="5" destOrd="0" presId="urn:microsoft.com/office/officeart/2005/8/layout/radial1"/>
    <dgm:cxn modelId="{FE287F18-6FC4-4297-8FF0-34AFFA54F875}" type="presParOf" srcId="{A9435E9B-1D67-44FD-ACBD-C1CC5CAA4341}" destId="{F1459DC4-EC42-4BB3-B938-B4D4667D3EC7}" srcOrd="0" destOrd="0" presId="urn:microsoft.com/office/officeart/2005/8/layout/radial1"/>
    <dgm:cxn modelId="{018E2191-5EED-49CA-8565-106A73AC1CCE}" type="presParOf" srcId="{D587970C-C6B0-40BF-9F43-0D2A986DA1A6}" destId="{6E1CCB6B-4682-4B60-B46B-F82FBA258C32}" srcOrd="6" destOrd="0" presId="urn:microsoft.com/office/officeart/2005/8/layout/radial1"/>
    <dgm:cxn modelId="{40B36E82-185D-4995-ADFF-F56348156483}" type="presParOf" srcId="{D587970C-C6B0-40BF-9F43-0D2A986DA1A6}" destId="{458E35E2-D322-463A-901C-F15F92B7E1B9}" srcOrd="7" destOrd="0" presId="urn:microsoft.com/office/officeart/2005/8/layout/radial1"/>
    <dgm:cxn modelId="{B50FD2F5-4B8A-4A64-A7B3-EE1C59B27ADC}" type="presParOf" srcId="{458E35E2-D322-463A-901C-F15F92B7E1B9}" destId="{1F8538FD-69D1-434E-9AA2-10316B16DD89}" srcOrd="0" destOrd="0" presId="urn:microsoft.com/office/officeart/2005/8/layout/radial1"/>
    <dgm:cxn modelId="{036F2C9A-ACBD-40D2-9B5F-6894498A3A70}" type="presParOf" srcId="{D587970C-C6B0-40BF-9F43-0D2A986DA1A6}" destId="{12F317A0-F031-455C-96E7-6A89C4D8C25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895E2F-77A4-4A5E-9C40-F9D45AAC86D7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8701A87-FC3A-4E47-995D-453C1602FFBB}">
      <dgm:prSet phldrT="[Text]"/>
      <dgm:spPr/>
      <dgm:t>
        <a:bodyPr/>
        <a:lstStyle/>
        <a:p>
          <a:r>
            <a:rPr lang="zh-CN" altLang="en-US" dirty="0" smtClean="0">
              <a:ea typeface="汉鼎简中楷" pitchFamily="49" charset="-122"/>
            </a:rPr>
            <a:t>聘</a:t>
          </a:r>
        </a:p>
      </dgm:t>
    </dgm:pt>
    <dgm:pt modelId="{A5A1621B-8628-4EA7-9E07-BBE885B73840}" type="parTrans" cxnId="{E969B9BE-4855-4306-922E-719B88828C0A}">
      <dgm:prSet/>
      <dgm:spPr/>
      <dgm:t>
        <a:bodyPr/>
        <a:lstStyle/>
        <a:p>
          <a:endParaRPr lang="en-US"/>
        </a:p>
      </dgm:t>
    </dgm:pt>
    <dgm:pt modelId="{556371C6-ABF6-4CA7-874D-CD1B262B9DBD}" type="sibTrans" cxnId="{E969B9BE-4855-4306-922E-719B88828C0A}">
      <dgm:prSet/>
      <dgm:spPr/>
      <dgm:t>
        <a:bodyPr/>
        <a:lstStyle/>
        <a:p>
          <a:endParaRPr lang="en-US"/>
        </a:p>
      </dgm:t>
    </dgm:pt>
    <dgm:pt modelId="{16797A53-76CA-408C-B681-A7AD6447028A}">
      <dgm:prSet phldrT="[Text]"/>
      <dgm:spPr/>
      <dgm:t>
        <a:bodyPr/>
        <a:lstStyle/>
        <a:p>
          <a:r>
            <a:rPr lang="zh-CN" altLang="en-US" dirty="0" smtClean="0"/>
            <a:t>任</a:t>
          </a:r>
          <a:endParaRPr lang="en-US" dirty="0"/>
        </a:p>
      </dgm:t>
    </dgm:pt>
    <dgm:pt modelId="{7682518B-32D1-43AA-8A32-D5D2975BD2DA}" type="parTrans" cxnId="{2AD33F7F-B2CA-4982-9B11-57B6FF341E4D}">
      <dgm:prSet/>
      <dgm:spPr/>
      <dgm:t>
        <a:bodyPr/>
        <a:lstStyle/>
        <a:p>
          <a:endParaRPr lang="en-US"/>
        </a:p>
      </dgm:t>
    </dgm:pt>
    <dgm:pt modelId="{8A67F85E-2976-4929-9CA1-E096A3F84C79}" type="sibTrans" cxnId="{2AD33F7F-B2CA-4982-9B11-57B6FF341E4D}">
      <dgm:prSet/>
      <dgm:spPr/>
      <dgm:t>
        <a:bodyPr/>
        <a:lstStyle/>
        <a:p>
          <a:endParaRPr lang="en-US"/>
        </a:p>
      </dgm:t>
    </dgm:pt>
    <dgm:pt modelId="{0A6F743B-1EDF-40D2-BA82-F562E7AFBEDA}">
      <dgm:prSet phldrT="[Text]"/>
      <dgm:spPr/>
      <dgm:t>
        <a:bodyPr/>
        <a:lstStyle/>
        <a:p>
          <a:r>
            <a:rPr lang="zh-CN" altLang="en-US" dirty="0" smtClean="0"/>
            <a:t>用</a:t>
          </a:r>
          <a:endParaRPr lang="en-US" dirty="0"/>
        </a:p>
      </dgm:t>
    </dgm:pt>
    <dgm:pt modelId="{D115B837-A90A-4BE8-B12C-E9A167F1AC2B}" type="parTrans" cxnId="{E08BBFA6-8F85-451F-A973-8A5DDE39E920}">
      <dgm:prSet/>
      <dgm:spPr/>
      <dgm:t>
        <a:bodyPr/>
        <a:lstStyle/>
        <a:p>
          <a:endParaRPr lang="en-US"/>
        </a:p>
      </dgm:t>
    </dgm:pt>
    <dgm:pt modelId="{13EB9C2B-07DB-474F-982C-D2F790F76101}" type="sibTrans" cxnId="{E08BBFA6-8F85-451F-A973-8A5DDE39E920}">
      <dgm:prSet/>
      <dgm:spPr/>
      <dgm:t>
        <a:bodyPr/>
        <a:lstStyle/>
        <a:p>
          <a:endParaRPr lang="en-US"/>
        </a:p>
      </dgm:t>
    </dgm:pt>
    <dgm:pt modelId="{43F37B6B-8D0B-4DCC-AABC-9AA428D3A383}">
      <dgm:prSet phldrT="[Text]"/>
      <dgm:spPr/>
      <dgm:t>
        <a:bodyPr/>
        <a:lstStyle/>
        <a:p>
          <a:r>
            <a:rPr lang="zh-CN" altLang="en-US" dirty="0" smtClean="0"/>
            <a:t>应</a:t>
          </a:r>
          <a:endParaRPr lang="en-US" dirty="0"/>
        </a:p>
      </dgm:t>
    </dgm:pt>
    <dgm:pt modelId="{875D8B39-55D2-4A65-BC41-7B576D2412EF}" type="parTrans" cxnId="{F435C923-5162-44A9-8986-2D2D4E43B2B5}">
      <dgm:prSet/>
      <dgm:spPr/>
      <dgm:t>
        <a:bodyPr/>
        <a:lstStyle/>
        <a:p>
          <a:endParaRPr lang="en-US"/>
        </a:p>
      </dgm:t>
    </dgm:pt>
    <dgm:pt modelId="{CBF3063F-B0E7-48D0-A5CD-B9532140D3A9}" type="sibTrans" cxnId="{F435C923-5162-44A9-8986-2D2D4E43B2B5}">
      <dgm:prSet/>
      <dgm:spPr/>
      <dgm:t>
        <a:bodyPr/>
        <a:lstStyle/>
        <a:p>
          <a:endParaRPr lang="en-US"/>
        </a:p>
      </dgm:t>
    </dgm:pt>
    <dgm:pt modelId="{F39B2FBE-9F48-4359-8A1A-F686F89A3487}">
      <dgm:prSet phldrT="[Text]"/>
      <dgm:spPr/>
      <dgm:t>
        <a:bodyPr/>
        <a:lstStyle/>
        <a:p>
          <a:r>
            <a:rPr lang="zh-CN" altLang="en-US" dirty="0" smtClean="0"/>
            <a:t>招</a:t>
          </a:r>
          <a:endParaRPr lang="en-US" dirty="0"/>
        </a:p>
      </dgm:t>
    </dgm:pt>
    <dgm:pt modelId="{A61B61E8-86B3-4D32-BEF3-D6AE2134EFDB}" type="parTrans" cxnId="{D4C5E6D8-1AFF-43ED-8C16-83B30A99D041}">
      <dgm:prSet/>
      <dgm:spPr/>
      <dgm:t>
        <a:bodyPr/>
        <a:lstStyle/>
        <a:p>
          <a:endParaRPr lang="en-US"/>
        </a:p>
      </dgm:t>
    </dgm:pt>
    <dgm:pt modelId="{037C8B72-9C33-4B3E-9358-6871484402AB}" type="sibTrans" cxnId="{D4C5E6D8-1AFF-43ED-8C16-83B30A99D041}">
      <dgm:prSet/>
      <dgm:spPr/>
      <dgm:t>
        <a:bodyPr/>
        <a:lstStyle/>
        <a:p>
          <a:endParaRPr lang="en-US"/>
        </a:p>
      </dgm:t>
    </dgm:pt>
    <dgm:pt modelId="{D587970C-C6B0-40BF-9F43-0D2A986DA1A6}" type="pres">
      <dgm:prSet presAssocID="{A0895E2F-77A4-4A5E-9C40-F9D45AAC86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841B0-05E5-444C-8E10-EA7866B0DFA8}" type="pres">
      <dgm:prSet presAssocID="{88701A87-FC3A-4E47-995D-453C1602FFBB}" presName="centerShape" presStyleLbl="node0" presStyleIdx="0" presStyleCnt="1"/>
      <dgm:spPr/>
      <dgm:t>
        <a:bodyPr/>
        <a:lstStyle/>
        <a:p>
          <a:endParaRPr lang="en-US"/>
        </a:p>
      </dgm:t>
    </dgm:pt>
    <dgm:pt modelId="{C164E3FB-162B-40E3-A6DC-29A528E59058}" type="pres">
      <dgm:prSet presAssocID="{7682518B-32D1-43AA-8A32-D5D2975BD2DA}" presName="Name9" presStyleLbl="parChTrans1D2" presStyleIdx="0" presStyleCnt="4"/>
      <dgm:spPr/>
      <dgm:t>
        <a:bodyPr/>
        <a:lstStyle/>
        <a:p>
          <a:endParaRPr lang="en-US"/>
        </a:p>
      </dgm:t>
    </dgm:pt>
    <dgm:pt modelId="{BE8EB128-644D-4A28-9EF8-EE162E7D3DB3}" type="pres">
      <dgm:prSet presAssocID="{7682518B-32D1-43AA-8A32-D5D2975BD2D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970BEAB-247C-4DFB-A735-A34E0F97BA82}" type="pres">
      <dgm:prSet presAssocID="{16797A53-76CA-408C-B681-A7AD644702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69CE3-65F9-4C86-992D-B7E9B935CC0E}" type="pres">
      <dgm:prSet presAssocID="{D115B837-A90A-4BE8-B12C-E9A167F1AC2B}" presName="Name9" presStyleLbl="parChTrans1D2" presStyleIdx="1" presStyleCnt="4"/>
      <dgm:spPr/>
      <dgm:t>
        <a:bodyPr/>
        <a:lstStyle/>
        <a:p>
          <a:endParaRPr lang="en-US"/>
        </a:p>
      </dgm:t>
    </dgm:pt>
    <dgm:pt modelId="{15C6AF32-EF8C-41C8-92A2-5735FCBC447B}" type="pres">
      <dgm:prSet presAssocID="{D115B837-A90A-4BE8-B12C-E9A167F1AC2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20A35DE-BFAE-47F5-934A-32E82A9FC50D}" type="pres">
      <dgm:prSet presAssocID="{0A6F743B-1EDF-40D2-BA82-F562E7AFBE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35E9B-1D67-44FD-ACBD-C1CC5CAA4341}" type="pres">
      <dgm:prSet presAssocID="{875D8B39-55D2-4A65-BC41-7B576D2412EF}" presName="Name9" presStyleLbl="parChTrans1D2" presStyleIdx="2" presStyleCnt="4"/>
      <dgm:spPr/>
      <dgm:t>
        <a:bodyPr/>
        <a:lstStyle/>
        <a:p>
          <a:endParaRPr lang="en-US"/>
        </a:p>
      </dgm:t>
    </dgm:pt>
    <dgm:pt modelId="{F1459DC4-EC42-4BB3-B938-B4D4667D3EC7}" type="pres">
      <dgm:prSet presAssocID="{875D8B39-55D2-4A65-BC41-7B576D2412E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E1CCB6B-4682-4B60-B46B-F82FBA258C32}" type="pres">
      <dgm:prSet presAssocID="{43F37B6B-8D0B-4DCC-AABC-9AA428D3A3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E35E2-D322-463A-901C-F15F92B7E1B9}" type="pres">
      <dgm:prSet presAssocID="{A61B61E8-86B3-4D32-BEF3-D6AE2134EFDB}" presName="Name9" presStyleLbl="parChTrans1D2" presStyleIdx="3" presStyleCnt="4"/>
      <dgm:spPr/>
      <dgm:t>
        <a:bodyPr/>
        <a:lstStyle/>
        <a:p>
          <a:endParaRPr lang="en-US"/>
        </a:p>
      </dgm:t>
    </dgm:pt>
    <dgm:pt modelId="{1F8538FD-69D1-434E-9AA2-10316B16DD89}" type="pres">
      <dgm:prSet presAssocID="{A61B61E8-86B3-4D32-BEF3-D6AE2134EFD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2F317A0-F031-455C-96E7-6A89C4D8C25D}" type="pres">
      <dgm:prSet presAssocID="{F39B2FBE-9F48-4359-8A1A-F686F89A34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35C923-5162-44A9-8986-2D2D4E43B2B5}" srcId="{88701A87-FC3A-4E47-995D-453C1602FFBB}" destId="{43F37B6B-8D0B-4DCC-AABC-9AA428D3A383}" srcOrd="2" destOrd="0" parTransId="{875D8B39-55D2-4A65-BC41-7B576D2412EF}" sibTransId="{CBF3063F-B0E7-48D0-A5CD-B9532140D3A9}"/>
    <dgm:cxn modelId="{C2957C05-D7FF-4015-B6A2-CBF892A6066F}" type="presOf" srcId="{A61B61E8-86B3-4D32-BEF3-D6AE2134EFDB}" destId="{1F8538FD-69D1-434E-9AA2-10316B16DD89}" srcOrd="1" destOrd="0" presId="urn:microsoft.com/office/officeart/2005/8/layout/radial1"/>
    <dgm:cxn modelId="{D4C5E6D8-1AFF-43ED-8C16-83B30A99D041}" srcId="{88701A87-FC3A-4E47-995D-453C1602FFBB}" destId="{F39B2FBE-9F48-4359-8A1A-F686F89A3487}" srcOrd="3" destOrd="0" parTransId="{A61B61E8-86B3-4D32-BEF3-D6AE2134EFDB}" sibTransId="{037C8B72-9C33-4B3E-9358-6871484402AB}"/>
    <dgm:cxn modelId="{E08BBFA6-8F85-451F-A973-8A5DDE39E920}" srcId="{88701A87-FC3A-4E47-995D-453C1602FFBB}" destId="{0A6F743B-1EDF-40D2-BA82-F562E7AFBEDA}" srcOrd="1" destOrd="0" parTransId="{D115B837-A90A-4BE8-B12C-E9A167F1AC2B}" sibTransId="{13EB9C2B-07DB-474F-982C-D2F790F76101}"/>
    <dgm:cxn modelId="{E969B9BE-4855-4306-922E-719B88828C0A}" srcId="{A0895E2F-77A4-4A5E-9C40-F9D45AAC86D7}" destId="{88701A87-FC3A-4E47-995D-453C1602FFBB}" srcOrd="0" destOrd="0" parTransId="{A5A1621B-8628-4EA7-9E07-BBE885B73840}" sibTransId="{556371C6-ABF6-4CA7-874D-CD1B262B9DBD}"/>
    <dgm:cxn modelId="{E88FEA57-744A-46F4-996A-CDAC018C35DF}" type="presOf" srcId="{D115B837-A90A-4BE8-B12C-E9A167F1AC2B}" destId="{15C6AF32-EF8C-41C8-92A2-5735FCBC447B}" srcOrd="1" destOrd="0" presId="urn:microsoft.com/office/officeart/2005/8/layout/radial1"/>
    <dgm:cxn modelId="{2E87016D-B931-4AC2-9E7F-9964A8BE1BD1}" type="presOf" srcId="{43F37B6B-8D0B-4DCC-AABC-9AA428D3A383}" destId="{6E1CCB6B-4682-4B60-B46B-F82FBA258C32}" srcOrd="0" destOrd="0" presId="urn:microsoft.com/office/officeart/2005/8/layout/radial1"/>
    <dgm:cxn modelId="{E5EB0D7E-4773-4A87-8EDC-787673C62F25}" type="presOf" srcId="{875D8B39-55D2-4A65-BC41-7B576D2412EF}" destId="{A9435E9B-1D67-44FD-ACBD-C1CC5CAA4341}" srcOrd="0" destOrd="0" presId="urn:microsoft.com/office/officeart/2005/8/layout/radial1"/>
    <dgm:cxn modelId="{2FF02579-0C78-4FD8-BD4F-374674B71F8A}" type="presOf" srcId="{A61B61E8-86B3-4D32-BEF3-D6AE2134EFDB}" destId="{458E35E2-D322-463A-901C-F15F92B7E1B9}" srcOrd="0" destOrd="0" presId="urn:microsoft.com/office/officeart/2005/8/layout/radial1"/>
    <dgm:cxn modelId="{346EC9C0-4D7B-457D-AD4B-8951AC362F48}" type="presOf" srcId="{0A6F743B-1EDF-40D2-BA82-F562E7AFBEDA}" destId="{620A35DE-BFAE-47F5-934A-32E82A9FC50D}" srcOrd="0" destOrd="0" presId="urn:microsoft.com/office/officeart/2005/8/layout/radial1"/>
    <dgm:cxn modelId="{097217FA-E2D4-423B-8695-5D3BD019C2DE}" type="presOf" srcId="{A0895E2F-77A4-4A5E-9C40-F9D45AAC86D7}" destId="{D587970C-C6B0-40BF-9F43-0D2A986DA1A6}" srcOrd="0" destOrd="0" presId="urn:microsoft.com/office/officeart/2005/8/layout/radial1"/>
    <dgm:cxn modelId="{9A50CBE8-7480-4EE8-8FAB-639B5438DC4B}" type="presOf" srcId="{7682518B-32D1-43AA-8A32-D5D2975BD2DA}" destId="{BE8EB128-644D-4A28-9EF8-EE162E7D3DB3}" srcOrd="1" destOrd="0" presId="urn:microsoft.com/office/officeart/2005/8/layout/radial1"/>
    <dgm:cxn modelId="{82CF97F5-DE90-4907-880C-53C6AAFE3670}" type="presOf" srcId="{16797A53-76CA-408C-B681-A7AD6447028A}" destId="{5970BEAB-247C-4DFB-A735-A34E0F97BA82}" srcOrd="0" destOrd="0" presId="urn:microsoft.com/office/officeart/2005/8/layout/radial1"/>
    <dgm:cxn modelId="{56E25F31-2E3D-4371-A05C-FEEB049A610C}" type="presOf" srcId="{D115B837-A90A-4BE8-B12C-E9A167F1AC2B}" destId="{4BB69CE3-65F9-4C86-992D-B7E9B935CC0E}" srcOrd="0" destOrd="0" presId="urn:microsoft.com/office/officeart/2005/8/layout/radial1"/>
    <dgm:cxn modelId="{2CD0FE3D-528F-4035-92C4-B6148455CF2F}" type="presOf" srcId="{F39B2FBE-9F48-4359-8A1A-F686F89A3487}" destId="{12F317A0-F031-455C-96E7-6A89C4D8C25D}" srcOrd="0" destOrd="0" presId="urn:microsoft.com/office/officeart/2005/8/layout/radial1"/>
    <dgm:cxn modelId="{F564B138-FD61-4C07-B595-21B8872A0048}" type="presOf" srcId="{7682518B-32D1-43AA-8A32-D5D2975BD2DA}" destId="{C164E3FB-162B-40E3-A6DC-29A528E59058}" srcOrd="0" destOrd="0" presId="urn:microsoft.com/office/officeart/2005/8/layout/radial1"/>
    <dgm:cxn modelId="{14A92FD6-589B-4E76-83A7-4F1A165F8273}" type="presOf" srcId="{88701A87-FC3A-4E47-995D-453C1602FFBB}" destId="{F89841B0-05E5-444C-8E10-EA7866B0DFA8}" srcOrd="0" destOrd="0" presId="urn:microsoft.com/office/officeart/2005/8/layout/radial1"/>
    <dgm:cxn modelId="{2AD33F7F-B2CA-4982-9B11-57B6FF341E4D}" srcId="{88701A87-FC3A-4E47-995D-453C1602FFBB}" destId="{16797A53-76CA-408C-B681-A7AD6447028A}" srcOrd="0" destOrd="0" parTransId="{7682518B-32D1-43AA-8A32-D5D2975BD2DA}" sibTransId="{8A67F85E-2976-4929-9CA1-E096A3F84C79}"/>
    <dgm:cxn modelId="{9C61BC1C-E6D8-427A-B8F8-947349DBA1CD}" type="presOf" srcId="{875D8B39-55D2-4A65-BC41-7B576D2412EF}" destId="{F1459DC4-EC42-4BB3-B938-B4D4667D3EC7}" srcOrd="1" destOrd="0" presId="urn:microsoft.com/office/officeart/2005/8/layout/radial1"/>
    <dgm:cxn modelId="{8F2C4061-D3D1-43E4-883E-E74D4EBFB7AB}" type="presParOf" srcId="{D587970C-C6B0-40BF-9F43-0D2A986DA1A6}" destId="{F89841B0-05E5-444C-8E10-EA7866B0DFA8}" srcOrd="0" destOrd="0" presId="urn:microsoft.com/office/officeart/2005/8/layout/radial1"/>
    <dgm:cxn modelId="{95E48191-62BF-4CE3-8217-2733CBD88EB7}" type="presParOf" srcId="{D587970C-C6B0-40BF-9F43-0D2A986DA1A6}" destId="{C164E3FB-162B-40E3-A6DC-29A528E59058}" srcOrd="1" destOrd="0" presId="urn:microsoft.com/office/officeart/2005/8/layout/radial1"/>
    <dgm:cxn modelId="{6CA3A0FF-FAB6-4F34-8D56-A2C33ECEDC16}" type="presParOf" srcId="{C164E3FB-162B-40E3-A6DC-29A528E59058}" destId="{BE8EB128-644D-4A28-9EF8-EE162E7D3DB3}" srcOrd="0" destOrd="0" presId="urn:microsoft.com/office/officeart/2005/8/layout/radial1"/>
    <dgm:cxn modelId="{6CB7EA47-D249-4936-96C0-BA30CB85A27F}" type="presParOf" srcId="{D587970C-C6B0-40BF-9F43-0D2A986DA1A6}" destId="{5970BEAB-247C-4DFB-A735-A34E0F97BA82}" srcOrd="2" destOrd="0" presId="urn:microsoft.com/office/officeart/2005/8/layout/radial1"/>
    <dgm:cxn modelId="{FE53F4FF-9671-45C9-8ADD-181AC391B0E4}" type="presParOf" srcId="{D587970C-C6B0-40BF-9F43-0D2A986DA1A6}" destId="{4BB69CE3-65F9-4C86-992D-B7E9B935CC0E}" srcOrd="3" destOrd="0" presId="urn:microsoft.com/office/officeart/2005/8/layout/radial1"/>
    <dgm:cxn modelId="{D71999F5-D625-48F5-9DA3-5A1D1E11E465}" type="presParOf" srcId="{4BB69CE3-65F9-4C86-992D-B7E9B935CC0E}" destId="{15C6AF32-EF8C-41C8-92A2-5735FCBC447B}" srcOrd="0" destOrd="0" presId="urn:microsoft.com/office/officeart/2005/8/layout/radial1"/>
    <dgm:cxn modelId="{F7DCB640-08D2-424D-BDD1-E6D0D44E4671}" type="presParOf" srcId="{D587970C-C6B0-40BF-9F43-0D2A986DA1A6}" destId="{620A35DE-BFAE-47F5-934A-32E82A9FC50D}" srcOrd="4" destOrd="0" presId="urn:microsoft.com/office/officeart/2005/8/layout/radial1"/>
    <dgm:cxn modelId="{642C4868-99A6-4794-B238-230966A5A80A}" type="presParOf" srcId="{D587970C-C6B0-40BF-9F43-0D2A986DA1A6}" destId="{A9435E9B-1D67-44FD-ACBD-C1CC5CAA4341}" srcOrd="5" destOrd="0" presId="urn:microsoft.com/office/officeart/2005/8/layout/radial1"/>
    <dgm:cxn modelId="{E6FB8F75-D33C-49EC-A474-EFE62C50B6AD}" type="presParOf" srcId="{A9435E9B-1D67-44FD-ACBD-C1CC5CAA4341}" destId="{F1459DC4-EC42-4BB3-B938-B4D4667D3EC7}" srcOrd="0" destOrd="0" presId="urn:microsoft.com/office/officeart/2005/8/layout/radial1"/>
    <dgm:cxn modelId="{EB58F331-C65B-440A-AF9E-0F72B58461CC}" type="presParOf" srcId="{D587970C-C6B0-40BF-9F43-0D2A986DA1A6}" destId="{6E1CCB6B-4682-4B60-B46B-F82FBA258C32}" srcOrd="6" destOrd="0" presId="urn:microsoft.com/office/officeart/2005/8/layout/radial1"/>
    <dgm:cxn modelId="{BCDFD628-7F22-4FBD-95C8-30D0F4083343}" type="presParOf" srcId="{D587970C-C6B0-40BF-9F43-0D2A986DA1A6}" destId="{458E35E2-D322-463A-901C-F15F92B7E1B9}" srcOrd="7" destOrd="0" presId="urn:microsoft.com/office/officeart/2005/8/layout/radial1"/>
    <dgm:cxn modelId="{9CE44DA2-42FF-40AB-AF51-FAFA4B47E1CF}" type="presParOf" srcId="{458E35E2-D322-463A-901C-F15F92B7E1B9}" destId="{1F8538FD-69D1-434E-9AA2-10316B16DD89}" srcOrd="0" destOrd="0" presId="urn:microsoft.com/office/officeart/2005/8/layout/radial1"/>
    <dgm:cxn modelId="{1637BD90-493C-4949-9819-79E14D1708A4}" type="presParOf" srcId="{D587970C-C6B0-40BF-9F43-0D2A986DA1A6}" destId="{12F317A0-F031-455C-96E7-6A89C4D8C25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8713B6-69E9-49EC-B7A9-CD1B9CE4942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2D591566-83BC-4090-A5DA-F156CEAB792B}">
      <dgm:prSet phldrT="[Text]"/>
      <dgm:spPr/>
      <dgm:t>
        <a:bodyPr/>
        <a:lstStyle/>
        <a:p>
          <a:r>
            <a:rPr lang="zh-CN" altLang="en-US" b="1" dirty="0" smtClean="0"/>
            <a:t>工</a:t>
          </a:r>
          <a:endParaRPr lang="en-US" b="1" dirty="0"/>
        </a:p>
      </dgm:t>
    </dgm:pt>
    <dgm:pt modelId="{C506A617-2176-4116-8D10-182D0CDADB48}" type="parTrans" cxnId="{E6CE86D1-750F-4F31-85C1-80EBB0484451}">
      <dgm:prSet/>
      <dgm:spPr/>
      <dgm:t>
        <a:bodyPr/>
        <a:lstStyle/>
        <a:p>
          <a:endParaRPr lang="en-US"/>
        </a:p>
      </dgm:t>
    </dgm:pt>
    <dgm:pt modelId="{F837845F-999B-4C7B-ACD3-8D09992BF593}" type="sibTrans" cxnId="{E6CE86D1-750F-4F31-85C1-80EBB0484451}">
      <dgm:prSet/>
      <dgm:spPr/>
      <dgm:t>
        <a:bodyPr/>
        <a:lstStyle/>
        <a:p>
          <a:endParaRPr lang="en-US"/>
        </a:p>
      </dgm:t>
    </dgm:pt>
    <dgm:pt modelId="{F4267972-EEF4-4DBD-8140-C864B43820AC}">
      <dgm:prSet phldrT="[Text]"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B725BC4A-AE1E-4798-A3E8-2C761945FB2B}" type="parTrans" cxnId="{7E2AD049-3176-48DB-BADD-F970355456A9}">
      <dgm:prSet/>
      <dgm:spPr/>
      <dgm:t>
        <a:bodyPr/>
        <a:lstStyle/>
        <a:p>
          <a:endParaRPr lang="en-US"/>
        </a:p>
      </dgm:t>
    </dgm:pt>
    <dgm:pt modelId="{51EBB4B2-5123-4925-ABDA-D4A1F6ED1449}" type="sibTrans" cxnId="{7E2AD049-3176-48DB-BADD-F970355456A9}">
      <dgm:prSet/>
      <dgm:spPr/>
      <dgm:t>
        <a:bodyPr/>
        <a:lstStyle/>
        <a:p>
          <a:endParaRPr lang="en-US"/>
        </a:p>
      </dgm:t>
    </dgm:pt>
    <dgm:pt modelId="{2A1B5DFF-784C-449A-AA48-94BE3ED5CFF2}">
      <dgm:prSet phldrT="[Text]"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4A3DE76A-C8FF-4BF0-A1AA-AB0092B64D9D}" type="parTrans" cxnId="{D888EC1C-6E47-43E2-AF62-379423FFF8D6}">
      <dgm:prSet/>
      <dgm:spPr/>
      <dgm:t>
        <a:bodyPr/>
        <a:lstStyle/>
        <a:p>
          <a:endParaRPr lang="en-US"/>
        </a:p>
      </dgm:t>
    </dgm:pt>
    <dgm:pt modelId="{B9E7E87B-5E68-4A68-8C31-046BABA41CC4}" type="sibTrans" cxnId="{D888EC1C-6E47-43E2-AF62-379423FFF8D6}">
      <dgm:prSet/>
      <dgm:spPr/>
      <dgm:t>
        <a:bodyPr/>
        <a:lstStyle/>
        <a:p>
          <a:endParaRPr lang="en-US"/>
        </a:p>
      </dgm:t>
    </dgm:pt>
    <dgm:pt modelId="{2966FB3D-CC48-40CE-9E64-8AA6672AC65D}">
      <dgm:prSet phldrT="[Text]"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FC3543B2-7A98-4EEA-AC8A-E914C8241DA8}" type="parTrans" cxnId="{75E3EB79-C75B-48E0-B658-58422DA71EF9}">
      <dgm:prSet/>
      <dgm:spPr/>
      <dgm:t>
        <a:bodyPr/>
        <a:lstStyle/>
        <a:p>
          <a:endParaRPr lang="en-US"/>
        </a:p>
      </dgm:t>
    </dgm:pt>
    <dgm:pt modelId="{7E7F4F96-7A46-4FAF-BEBE-E325ECF00F33}" type="sibTrans" cxnId="{75E3EB79-C75B-48E0-B658-58422DA71EF9}">
      <dgm:prSet/>
      <dgm:spPr/>
      <dgm:t>
        <a:bodyPr/>
        <a:lstStyle/>
        <a:p>
          <a:endParaRPr lang="en-US"/>
        </a:p>
      </dgm:t>
    </dgm:pt>
    <dgm:pt modelId="{C84076E6-B7F9-4624-AEB7-54CB7CA8ED7F}">
      <dgm:prSet phldrT="[Text]"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C4DE3BE5-B7A9-473E-B672-D25F2A4896BF}" type="parTrans" cxnId="{F7A9B491-61F3-4821-958E-A0AB375A97F9}">
      <dgm:prSet/>
      <dgm:spPr/>
      <dgm:t>
        <a:bodyPr/>
        <a:lstStyle/>
        <a:p>
          <a:endParaRPr lang="en-US"/>
        </a:p>
      </dgm:t>
    </dgm:pt>
    <dgm:pt modelId="{9DC3195B-94C2-469A-BFDE-2C58D2356AE0}" type="sibTrans" cxnId="{F7A9B491-61F3-4821-958E-A0AB375A97F9}">
      <dgm:prSet/>
      <dgm:spPr/>
      <dgm:t>
        <a:bodyPr/>
        <a:lstStyle/>
        <a:p>
          <a:endParaRPr lang="en-US"/>
        </a:p>
      </dgm:t>
    </dgm:pt>
    <dgm:pt modelId="{1C627146-C77F-455F-ADE8-E150A9CB6925}">
      <dgm:prSet phldrT="[Text]"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C0AD86E8-8846-469E-B92E-93DA679F8D68}" type="parTrans" cxnId="{D639102E-369E-481D-98CF-447DFF1A18DE}">
      <dgm:prSet/>
      <dgm:spPr/>
      <dgm:t>
        <a:bodyPr/>
        <a:lstStyle/>
        <a:p>
          <a:endParaRPr lang="en-US"/>
        </a:p>
      </dgm:t>
    </dgm:pt>
    <dgm:pt modelId="{6B4198BF-EED5-43A3-B945-5828601032ED}" type="sibTrans" cxnId="{D639102E-369E-481D-98CF-447DFF1A18DE}">
      <dgm:prSet/>
      <dgm:spPr/>
      <dgm:t>
        <a:bodyPr/>
        <a:lstStyle/>
        <a:p>
          <a:endParaRPr lang="en-US"/>
        </a:p>
      </dgm:t>
    </dgm:pt>
    <dgm:pt modelId="{B4A22ED3-C862-4E71-B0AD-BA5DB9FB4567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71EB9DE2-29FE-4509-BB5F-5BACEEF8EDB4}" type="parTrans" cxnId="{BC433A66-A705-4E22-894F-98B287A455B9}">
      <dgm:prSet/>
      <dgm:spPr/>
      <dgm:t>
        <a:bodyPr/>
        <a:lstStyle/>
        <a:p>
          <a:endParaRPr lang="en-US"/>
        </a:p>
      </dgm:t>
    </dgm:pt>
    <dgm:pt modelId="{222FB2CA-C508-4A7D-A588-7D4EEA3756AE}" type="sibTrans" cxnId="{BC433A66-A705-4E22-894F-98B287A455B9}">
      <dgm:prSet/>
      <dgm:spPr/>
      <dgm:t>
        <a:bodyPr/>
        <a:lstStyle/>
        <a:p>
          <a:endParaRPr lang="en-US"/>
        </a:p>
      </dgm:t>
    </dgm:pt>
    <dgm:pt modelId="{E63BA4A5-E601-4AC6-9BF8-8B96D66C39FC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AC94CC31-DD7C-425D-96D2-C2D60DFF5196}" type="parTrans" cxnId="{0AA802D1-87B8-4DF1-B1AD-C51AB6A2E37C}">
      <dgm:prSet/>
      <dgm:spPr/>
      <dgm:t>
        <a:bodyPr/>
        <a:lstStyle/>
        <a:p>
          <a:endParaRPr lang="en-US"/>
        </a:p>
      </dgm:t>
    </dgm:pt>
    <dgm:pt modelId="{F7613E0E-7CAC-4A8B-A326-0C22F7C661BB}" type="sibTrans" cxnId="{0AA802D1-87B8-4DF1-B1AD-C51AB6A2E37C}">
      <dgm:prSet/>
      <dgm:spPr/>
      <dgm:t>
        <a:bodyPr/>
        <a:lstStyle/>
        <a:p>
          <a:endParaRPr lang="en-US"/>
        </a:p>
      </dgm:t>
    </dgm:pt>
    <dgm:pt modelId="{CF950863-CDBB-4B67-9140-3F45A06E5054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58F873CD-F9E7-450B-B360-C653B36BABCF}" type="parTrans" cxnId="{6835F7EB-F545-4D5A-AC6F-6AAB381293B0}">
      <dgm:prSet/>
      <dgm:spPr/>
      <dgm:t>
        <a:bodyPr/>
        <a:lstStyle/>
        <a:p>
          <a:endParaRPr lang="en-US"/>
        </a:p>
      </dgm:t>
    </dgm:pt>
    <dgm:pt modelId="{EE02B7BF-0BE5-46E4-AB42-75FA86464E7A}" type="sibTrans" cxnId="{6835F7EB-F545-4D5A-AC6F-6AAB381293B0}">
      <dgm:prSet/>
      <dgm:spPr/>
      <dgm:t>
        <a:bodyPr/>
        <a:lstStyle/>
        <a:p>
          <a:endParaRPr lang="en-US"/>
        </a:p>
      </dgm:t>
    </dgm:pt>
    <dgm:pt modelId="{52CCA8B9-D512-47CC-AD44-D493BB8F4469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7B2B2002-D075-48CF-8D0A-B8FC1B3287D6}" type="parTrans" cxnId="{49B68178-3110-441B-B0A0-29296C3D8E63}">
      <dgm:prSet/>
      <dgm:spPr/>
      <dgm:t>
        <a:bodyPr/>
        <a:lstStyle/>
        <a:p>
          <a:endParaRPr lang="en-US"/>
        </a:p>
      </dgm:t>
    </dgm:pt>
    <dgm:pt modelId="{E281F151-065E-4CF0-A2B1-D30A3112563F}" type="sibTrans" cxnId="{49B68178-3110-441B-B0A0-29296C3D8E63}">
      <dgm:prSet/>
      <dgm:spPr/>
      <dgm:t>
        <a:bodyPr/>
        <a:lstStyle/>
        <a:p>
          <a:endParaRPr lang="en-US"/>
        </a:p>
      </dgm:t>
    </dgm:pt>
    <dgm:pt modelId="{A52AA411-C29C-4C9A-9B04-E13398824A58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05D78C8E-4E4D-46DB-9B41-EA1F2C4757BD}" type="parTrans" cxnId="{87A10DDD-3893-43B9-B5B7-CA4467594081}">
      <dgm:prSet/>
      <dgm:spPr/>
      <dgm:t>
        <a:bodyPr/>
        <a:lstStyle/>
        <a:p>
          <a:endParaRPr lang="en-US"/>
        </a:p>
      </dgm:t>
    </dgm:pt>
    <dgm:pt modelId="{B80A441F-6453-479D-BDF0-2D2777E56505}" type="sibTrans" cxnId="{87A10DDD-3893-43B9-B5B7-CA4467594081}">
      <dgm:prSet/>
      <dgm:spPr/>
      <dgm:t>
        <a:bodyPr/>
        <a:lstStyle/>
        <a:p>
          <a:endParaRPr lang="en-US"/>
        </a:p>
      </dgm:t>
    </dgm:pt>
    <dgm:pt modelId="{4C977082-B838-46E7-99FB-53A8B9E7937A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9AB3C257-1E87-4255-8DF9-1D28870DB915}" type="parTrans" cxnId="{BF6EAE02-0C8B-4EE0-9EDD-DCC55273850B}">
      <dgm:prSet/>
      <dgm:spPr/>
      <dgm:t>
        <a:bodyPr/>
        <a:lstStyle/>
        <a:p>
          <a:endParaRPr lang="en-US"/>
        </a:p>
      </dgm:t>
    </dgm:pt>
    <dgm:pt modelId="{19AB0CC4-1158-416B-B4D8-3EA535060680}" type="sibTrans" cxnId="{BF6EAE02-0C8B-4EE0-9EDD-DCC55273850B}">
      <dgm:prSet/>
      <dgm:spPr/>
      <dgm:t>
        <a:bodyPr/>
        <a:lstStyle/>
        <a:p>
          <a:endParaRPr lang="en-US"/>
        </a:p>
      </dgm:t>
    </dgm:pt>
    <dgm:pt modelId="{F95D0A98-D4D8-43E4-B06E-3A9476064507}">
      <dgm:prSet/>
      <dgm:spPr/>
      <dgm:t>
        <a:bodyPr/>
        <a:lstStyle/>
        <a:p>
          <a:r>
            <a:rPr lang="en-US" dirty="0" smtClean="0"/>
            <a:t>_____</a:t>
          </a:r>
        </a:p>
      </dgm:t>
    </dgm:pt>
    <dgm:pt modelId="{4749A5C4-879A-4AB1-AA9F-9A659108DB1E}" type="parTrans" cxnId="{6DF75CB2-EEC3-4873-B712-1763B17C6C71}">
      <dgm:prSet/>
      <dgm:spPr/>
      <dgm:t>
        <a:bodyPr/>
        <a:lstStyle/>
        <a:p>
          <a:endParaRPr lang="en-US"/>
        </a:p>
      </dgm:t>
    </dgm:pt>
    <dgm:pt modelId="{9E2313E0-017B-4333-9636-C3BCAC48E158}" type="sibTrans" cxnId="{6DF75CB2-EEC3-4873-B712-1763B17C6C71}">
      <dgm:prSet/>
      <dgm:spPr/>
      <dgm:t>
        <a:bodyPr/>
        <a:lstStyle/>
        <a:p>
          <a:endParaRPr lang="en-US"/>
        </a:p>
      </dgm:t>
    </dgm:pt>
    <dgm:pt modelId="{16513BBC-BB93-49BF-914C-7810DEDB9EAE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5919B34B-C76D-4777-B9E8-5BBC10F4E89A}" type="parTrans" cxnId="{069CCC5D-B07F-42B2-B994-AD952592991F}">
      <dgm:prSet/>
      <dgm:spPr/>
      <dgm:t>
        <a:bodyPr/>
        <a:lstStyle/>
        <a:p>
          <a:endParaRPr lang="en-US"/>
        </a:p>
      </dgm:t>
    </dgm:pt>
    <dgm:pt modelId="{E24CB14F-9895-47AA-8C6F-47C5106FE9E5}" type="sibTrans" cxnId="{069CCC5D-B07F-42B2-B994-AD952592991F}">
      <dgm:prSet/>
      <dgm:spPr/>
      <dgm:t>
        <a:bodyPr/>
        <a:lstStyle/>
        <a:p>
          <a:endParaRPr lang="en-US"/>
        </a:p>
      </dgm:t>
    </dgm:pt>
    <dgm:pt modelId="{90F4EE0C-7511-4913-91BB-58E47EFAF248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2EB0EA3E-75AF-43DB-881F-E3392C3015D0}" type="parTrans" cxnId="{289DA117-EC5F-4CA9-8407-02EAD49E02EE}">
      <dgm:prSet/>
      <dgm:spPr/>
      <dgm:t>
        <a:bodyPr/>
        <a:lstStyle/>
        <a:p>
          <a:endParaRPr lang="en-US"/>
        </a:p>
      </dgm:t>
    </dgm:pt>
    <dgm:pt modelId="{D7166475-A19C-452B-861F-ED1ECDDADAF0}" type="sibTrans" cxnId="{289DA117-EC5F-4CA9-8407-02EAD49E02EE}">
      <dgm:prSet/>
      <dgm:spPr/>
      <dgm:t>
        <a:bodyPr/>
        <a:lstStyle/>
        <a:p>
          <a:endParaRPr lang="en-US"/>
        </a:p>
      </dgm:t>
    </dgm:pt>
    <dgm:pt modelId="{92E0CEB1-ED95-4040-8022-6F329B9426F4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8323FD7A-C938-4375-AC9D-6CD3B9193C3E}" type="parTrans" cxnId="{72E88EAC-6042-4968-AB18-BB7C84A07A44}">
      <dgm:prSet/>
      <dgm:spPr/>
      <dgm:t>
        <a:bodyPr/>
        <a:lstStyle/>
        <a:p>
          <a:endParaRPr lang="en-US"/>
        </a:p>
      </dgm:t>
    </dgm:pt>
    <dgm:pt modelId="{2FFD1602-ACCF-4F9A-BB79-A9054C632E5C}" type="sibTrans" cxnId="{72E88EAC-6042-4968-AB18-BB7C84A07A44}">
      <dgm:prSet/>
      <dgm:spPr/>
      <dgm:t>
        <a:bodyPr/>
        <a:lstStyle/>
        <a:p>
          <a:endParaRPr lang="en-US"/>
        </a:p>
      </dgm:t>
    </dgm:pt>
    <dgm:pt modelId="{14B6F3DC-BF43-4299-B6B6-B6EF0A77BB7A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6A883680-6D13-40B7-A088-6311AEF3AA4B}" type="parTrans" cxnId="{B0FB9190-FD99-4711-8955-5E636BBBF09A}">
      <dgm:prSet/>
      <dgm:spPr/>
      <dgm:t>
        <a:bodyPr/>
        <a:lstStyle/>
        <a:p>
          <a:endParaRPr lang="en-US"/>
        </a:p>
      </dgm:t>
    </dgm:pt>
    <dgm:pt modelId="{6E0A9EF4-FD67-4FC1-B466-30676B6DCAA3}" type="sibTrans" cxnId="{B0FB9190-FD99-4711-8955-5E636BBBF09A}">
      <dgm:prSet/>
      <dgm:spPr/>
      <dgm:t>
        <a:bodyPr/>
        <a:lstStyle/>
        <a:p>
          <a:endParaRPr lang="en-US"/>
        </a:p>
      </dgm:t>
    </dgm:pt>
    <dgm:pt modelId="{5126EC2C-7957-4F0F-B396-83F2D0477A54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6AD85C27-9AF2-4513-944D-EDF50CAF0A6C}" type="parTrans" cxnId="{1F79E40C-9440-444C-9DA4-E681D3BEF3AF}">
      <dgm:prSet/>
      <dgm:spPr/>
      <dgm:t>
        <a:bodyPr/>
        <a:lstStyle/>
        <a:p>
          <a:endParaRPr lang="en-US"/>
        </a:p>
      </dgm:t>
    </dgm:pt>
    <dgm:pt modelId="{279156EC-1981-4809-A169-196000F68540}" type="sibTrans" cxnId="{1F79E40C-9440-444C-9DA4-E681D3BEF3AF}">
      <dgm:prSet/>
      <dgm:spPr/>
      <dgm:t>
        <a:bodyPr/>
        <a:lstStyle/>
        <a:p>
          <a:endParaRPr lang="en-US"/>
        </a:p>
      </dgm:t>
    </dgm:pt>
    <dgm:pt modelId="{690C4236-35C0-45D5-928F-CCC63BE5B4A7}">
      <dgm:prSet/>
      <dgm:spPr/>
      <dgm:t>
        <a:bodyPr/>
        <a:lstStyle/>
        <a:p>
          <a:r>
            <a:rPr lang="en-US" dirty="0" smtClean="0"/>
            <a:t>_____</a:t>
          </a:r>
          <a:endParaRPr lang="en-US" dirty="0"/>
        </a:p>
      </dgm:t>
    </dgm:pt>
    <dgm:pt modelId="{92DC76CF-42A8-4D30-8E72-9CB30CE58E4D}" type="parTrans" cxnId="{14E91EA3-C5F8-4460-BE45-42AD301414BF}">
      <dgm:prSet/>
      <dgm:spPr/>
      <dgm:t>
        <a:bodyPr/>
        <a:lstStyle/>
        <a:p>
          <a:endParaRPr lang="en-US"/>
        </a:p>
      </dgm:t>
    </dgm:pt>
    <dgm:pt modelId="{1FD48E87-CAF3-443C-B895-621D0FC7AC1E}" type="sibTrans" cxnId="{14E91EA3-C5F8-4460-BE45-42AD301414BF}">
      <dgm:prSet/>
      <dgm:spPr/>
      <dgm:t>
        <a:bodyPr/>
        <a:lstStyle/>
        <a:p>
          <a:endParaRPr lang="en-US"/>
        </a:p>
      </dgm:t>
    </dgm:pt>
    <dgm:pt modelId="{31C7FB12-FD79-4466-A06D-8BA3B35147CC}" type="pres">
      <dgm:prSet presAssocID="{988713B6-69E9-49EC-B7A9-CD1B9CE4942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986992-9307-4ED6-9D64-AAFAE7B9687F}" type="pres">
      <dgm:prSet presAssocID="{2D591566-83BC-4090-A5DA-F156CEAB792B}" presName="root1" presStyleCnt="0"/>
      <dgm:spPr/>
    </dgm:pt>
    <dgm:pt modelId="{D65A83CE-19FF-4902-9EAF-A3053F2D2631}" type="pres">
      <dgm:prSet presAssocID="{2D591566-83BC-4090-A5DA-F156CEAB792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18F5E-C2D6-4AB9-B165-44FB8A8F5363}" type="pres">
      <dgm:prSet presAssocID="{2D591566-83BC-4090-A5DA-F156CEAB792B}" presName="level2hierChild" presStyleCnt="0"/>
      <dgm:spPr/>
    </dgm:pt>
    <dgm:pt modelId="{04D784DF-BCF6-4886-A97C-B1C4F0EE8D02}" type="pres">
      <dgm:prSet presAssocID="{B725BC4A-AE1E-4798-A3E8-2C761945FB2B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A089CBF3-EEF1-4A0D-9818-92F40DC04EEB}" type="pres">
      <dgm:prSet presAssocID="{B725BC4A-AE1E-4798-A3E8-2C761945FB2B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12FCC02-D1AF-473B-95F9-35B4E0FD40D2}" type="pres">
      <dgm:prSet presAssocID="{F4267972-EEF4-4DBD-8140-C864B43820AC}" presName="root2" presStyleCnt="0"/>
      <dgm:spPr/>
    </dgm:pt>
    <dgm:pt modelId="{1857792E-DF10-4A7F-AEB6-F27CF7A718BE}" type="pres">
      <dgm:prSet presAssocID="{F4267972-EEF4-4DBD-8140-C864B43820AC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CFE26E-CC8B-4776-A1DD-48F7347B71BC}" type="pres">
      <dgm:prSet presAssocID="{F4267972-EEF4-4DBD-8140-C864B43820AC}" presName="level3hierChild" presStyleCnt="0"/>
      <dgm:spPr/>
    </dgm:pt>
    <dgm:pt modelId="{D4FF7663-46E2-47D1-A046-99AA521D46B6}" type="pres">
      <dgm:prSet presAssocID="{4A3DE76A-C8FF-4BF0-A1AA-AB0092B64D9D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44441130-93E0-42FC-A129-62B7C302E750}" type="pres">
      <dgm:prSet presAssocID="{4A3DE76A-C8FF-4BF0-A1AA-AB0092B64D9D}" presName="connTx" presStyleLbl="parChTrans1D3" presStyleIdx="0" presStyleCnt="6"/>
      <dgm:spPr/>
      <dgm:t>
        <a:bodyPr/>
        <a:lstStyle/>
        <a:p>
          <a:endParaRPr lang="en-US"/>
        </a:p>
      </dgm:t>
    </dgm:pt>
    <dgm:pt modelId="{18B6E659-510B-480D-9CA9-DF0A9EB5E7C0}" type="pres">
      <dgm:prSet presAssocID="{2A1B5DFF-784C-449A-AA48-94BE3ED5CFF2}" presName="root2" presStyleCnt="0"/>
      <dgm:spPr/>
    </dgm:pt>
    <dgm:pt modelId="{EB3F43EF-FF66-41DF-92AE-E8DB4907EFA5}" type="pres">
      <dgm:prSet presAssocID="{2A1B5DFF-784C-449A-AA48-94BE3ED5CFF2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FB485-2181-4677-8B1D-0076DE693BE7}" type="pres">
      <dgm:prSet presAssocID="{2A1B5DFF-784C-449A-AA48-94BE3ED5CFF2}" presName="level3hierChild" presStyleCnt="0"/>
      <dgm:spPr/>
    </dgm:pt>
    <dgm:pt modelId="{356E8956-F91D-4055-A547-A8BAF35CA2D4}" type="pres">
      <dgm:prSet presAssocID="{FC3543B2-7A98-4EEA-AC8A-E914C8241DA8}" presName="conn2-1" presStyleLbl="parChTrans1D4" presStyleIdx="0" presStyleCnt="6"/>
      <dgm:spPr/>
      <dgm:t>
        <a:bodyPr/>
        <a:lstStyle/>
        <a:p>
          <a:endParaRPr lang="en-US"/>
        </a:p>
      </dgm:t>
    </dgm:pt>
    <dgm:pt modelId="{F2F466A0-E539-4955-998A-CFE03A707CC6}" type="pres">
      <dgm:prSet presAssocID="{FC3543B2-7A98-4EEA-AC8A-E914C8241DA8}" presName="connTx" presStyleLbl="parChTrans1D4" presStyleIdx="0" presStyleCnt="6"/>
      <dgm:spPr/>
      <dgm:t>
        <a:bodyPr/>
        <a:lstStyle/>
        <a:p>
          <a:endParaRPr lang="en-US"/>
        </a:p>
      </dgm:t>
    </dgm:pt>
    <dgm:pt modelId="{CF7E6195-489A-4D18-BF1B-FFC8BBA294C0}" type="pres">
      <dgm:prSet presAssocID="{2966FB3D-CC48-40CE-9E64-8AA6672AC65D}" presName="root2" presStyleCnt="0"/>
      <dgm:spPr/>
    </dgm:pt>
    <dgm:pt modelId="{F0B61BE8-C11D-4A5F-BEE5-B3DB82EA5339}" type="pres">
      <dgm:prSet presAssocID="{2966FB3D-CC48-40CE-9E64-8AA6672AC65D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32B4F7-21DC-47BF-80FD-98E102BB230A}" type="pres">
      <dgm:prSet presAssocID="{2966FB3D-CC48-40CE-9E64-8AA6672AC65D}" presName="level3hierChild" presStyleCnt="0"/>
      <dgm:spPr/>
    </dgm:pt>
    <dgm:pt modelId="{FDE6FC2E-8B60-45A3-854C-0A148AF3264C}" type="pres">
      <dgm:prSet presAssocID="{7B2B2002-D075-48CF-8D0A-B8FC1B3287D6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4B4AF339-F9FC-4F50-9541-C076D0C9AEB9}" type="pres">
      <dgm:prSet presAssocID="{7B2B2002-D075-48CF-8D0A-B8FC1B3287D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8CAAB89-146D-45CD-8D88-209EF78B59F9}" type="pres">
      <dgm:prSet presAssocID="{52CCA8B9-D512-47CC-AD44-D493BB8F4469}" presName="root2" presStyleCnt="0"/>
      <dgm:spPr/>
    </dgm:pt>
    <dgm:pt modelId="{983D72D2-46B1-4289-9839-1686837085BF}" type="pres">
      <dgm:prSet presAssocID="{52CCA8B9-D512-47CC-AD44-D493BB8F4469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71D9DF-E6B6-4B9F-BFD5-5592509AA4C3}" type="pres">
      <dgm:prSet presAssocID="{52CCA8B9-D512-47CC-AD44-D493BB8F4469}" presName="level3hierChild" presStyleCnt="0"/>
      <dgm:spPr/>
    </dgm:pt>
    <dgm:pt modelId="{6B3EF953-4957-4CFE-A05E-42B2783AA19D}" type="pres">
      <dgm:prSet presAssocID="{C4DE3BE5-B7A9-473E-B672-D25F2A4896BF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5E1F03BC-46A5-42F5-B83C-C2F093E3E8B7}" type="pres">
      <dgm:prSet presAssocID="{C4DE3BE5-B7A9-473E-B672-D25F2A4896BF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904F1C3-C89E-4584-97A0-9AB998054D0A}" type="pres">
      <dgm:prSet presAssocID="{C84076E6-B7F9-4624-AEB7-54CB7CA8ED7F}" presName="root2" presStyleCnt="0"/>
      <dgm:spPr/>
    </dgm:pt>
    <dgm:pt modelId="{4C78C22C-C7BD-41F4-A77E-9B65B16C391A}" type="pres">
      <dgm:prSet presAssocID="{C84076E6-B7F9-4624-AEB7-54CB7CA8ED7F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0C905-37B5-4C2A-925A-2AAEEC8744B7}" type="pres">
      <dgm:prSet presAssocID="{C84076E6-B7F9-4624-AEB7-54CB7CA8ED7F}" presName="level3hierChild" presStyleCnt="0"/>
      <dgm:spPr/>
    </dgm:pt>
    <dgm:pt modelId="{2F39E89A-D960-4E32-8D2F-17A556DBF0F3}" type="pres">
      <dgm:prSet presAssocID="{C0AD86E8-8846-469E-B92E-93DA679F8D68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6803BA00-BAE6-47D1-96F9-5386F9D21419}" type="pres">
      <dgm:prSet presAssocID="{C0AD86E8-8846-469E-B92E-93DA679F8D68}" presName="connTx" presStyleLbl="parChTrans1D3" presStyleIdx="1" presStyleCnt="6"/>
      <dgm:spPr/>
      <dgm:t>
        <a:bodyPr/>
        <a:lstStyle/>
        <a:p>
          <a:endParaRPr lang="en-US"/>
        </a:p>
      </dgm:t>
    </dgm:pt>
    <dgm:pt modelId="{92832CFE-007D-435C-8E33-F32B6A80D32C}" type="pres">
      <dgm:prSet presAssocID="{1C627146-C77F-455F-ADE8-E150A9CB6925}" presName="root2" presStyleCnt="0"/>
      <dgm:spPr/>
    </dgm:pt>
    <dgm:pt modelId="{EFE55E99-9A06-40C5-A61E-336B3887AACF}" type="pres">
      <dgm:prSet presAssocID="{1C627146-C77F-455F-ADE8-E150A9CB6925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FEEC56-3546-4C51-8629-A11B08DDC697}" type="pres">
      <dgm:prSet presAssocID="{1C627146-C77F-455F-ADE8-E150A9CB6925}" presName="level3hierChild" presStyleCnt="0"/>
      <dgm:spPr/>
    </dgm:pt>
    <dgm:pt modelId="{DC99F473-62DB-4080-BF09-AEC6452BC370}" type="pres">
      <dgm:prSet presAssocID="{05D78C8E-4E4D-46DB-9B41-EA1F2C4757B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2549C9C6-E407-4FD0-9BF3-E80E55C403D8}" type="pres">
      <dgm:prSet presAssocID="{05D78C8E-4E4D-46DB-9B41-EA1F2C4757B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C66EE948-DCFD-4F2E-BA69-26C3D7246FDC}" type="pres">
      <dgm:prSet presAssocID="{A52AA411-C29C-4C9A-9B04-E13398824A58}" presName="root2" presStyleCnt="0"/>
      <dgm:spPr/>
    </dgm:pt>
    <dgm:pt modelId="{D84A7812-2334-4AF0-B222-2C66A3830BCE}" type="pres">
      <dgm:prSet presAssocID="{A52AA411-C29C-4C9A-9B04-E13398824A58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69E3D-0B52-427A-B361-9546A06E37DD}" type="pres">
      <dgm:prSet presAssocID="{A52AA411-C29C-4C9A-9B04-E13398824A58}" presName="level3hierChild" presStyleCnt="0"/>
      <dgm:spPr/>
    </dgm:pt>
    <dgm:pt modelId="{9B0CA228-363B-4062-915E-1F1C5F61C27F}" type="pres">
      <dgm:prSet presAssocID="{9AB3C257-1E87-4255-8DF9-1D28870DB915}" presName="conn2-1" presStyleLbl="parChTrans1D4" presStyleIdx="1" presStyleCnt="6"/>
      <dgm:spPr/>
      <dgm:t>
        <a:bodyPr/>
        <a:lstStyle/>
        <a:p>
          <a:endParaRPr lang="en-US"/>
        </a:p>
      </dgm:t>
    </dgm:pt>
    <dgm:pt modelId="{01A88BA0-95F4-44E3-8BF1-FD5A4F04CD64}" type="pres">
      <dgm:prSet presAssocID="{9AB3C257-1E87-4255-8DF9-1D28870DB915}" presName="connTx" presStyleLbl="parChTrans1D4" presStyleIdx="1" presStyleCnt="6"/>
      <dgm:spPr/>
      <dgm:t>
        <a:bodyPr/>
        <a:lstStyle/>
        <a:p>
          <a:endParaRPr lang="en-US"/>
        </a:p>
      </dgm:t>
    </dgm:pt>
    <dgm:pt modelId="{F44032F4-1166-4C62-9D11-DE9961BF5287}" type="pres">
      <dgm:prSet presAssocID="{4C977082-B838-46E7-99FB-53A8B9E7937A}" presName="root2" presStyleCnt="0"/>
      <dgm:spPr/>
    </dgm:pt>
    <dgm:pt modelId="{17EC4E11-4DB9-41C9-B287-344723E4641C}" type="pres">
      <dgm:prSet presAssocID="{4C977082-B838-46E7-99FB-53A8B9E7937A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50D2F-6A7E-4352-AE27-8A75B09FCA41}" type="pres">
      <dgm:prSet presAssocID="{4C977082-B838-46E7-99FB-53A8B9E7937A}" presName="level3hierChild" presStyleCnt="0"/>
      <dgm:spPr/>
    </dgm:pt>
    <dgm:pt modelId="{551C0937-9FCF-45DF-8642-089E0BAF6ABD}" type="pres">
      <dgm:prSet presAssocID="{4749A5C4-879A-4AB1-AA9F-9A659108DB1E}" presName="conn2-1" presStyleLbl="parChTrans1D4" presStyleIdx="2" presStyleCnt="6"/>
      <dgm:spPr/>
      <dgm:t>
        <a:bodyPr/>
        <a:lstStyle/>
        <a:p>
          <a:endParaRPr lang="en-US"/>
        </a:p>
      </dgm:t>
    </dgm:pt>
    <dgm:pt modelId="{DE902841-7FD3-4E7C-AF93-A6190288BA80}" type="pres">
      <dgm:prSet presAssocID="{4749A5C4-879A-4AB1-AA9F-9A659108DB1E}" presName="connTx" presStyleLbl="parChTrans1D4" presStyleIdx="2" presStyleCnt="6"/>
      <dgm:spPr/>
      <dgm:t>
        <a:bodyPr/>
        <a:lstStyle/>
        <a:p>
          <a:endParaRPr lang="en-US"/>
        </a:p>
      </dgm:t>
    </dgm:pt>
    <dgm:pt modelId="{7E3FC54D-B172-4EAB-899D-9F434B0E60AF}" type="pres">
      <dgm:prSet presAssocID="{F95D0A98-D4D8-43E4-B06E-3A9476064507}" presName="root2" presStyleCnt="0"/>
      <dgm:spPr/>
    </dgm:pt>
    <dgm:pt modelId="{D989AD77-E242-4AB3-BEA1-3DB9A55E2153}" type="pres">
      <dgm:prSet presAssocID="{F95D0A98-D4D8-43E4-B06E-3A9476064507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751DD-FE1E-4D0E-A488-0FA5C2D31E2A}" type="pres">
      <dgm:prSet presAssocID="{F95D0A98-D4D8-43E4-B06E-3A9476064507}" presName="level3hierChild" presStyleCnt="0"/>
      <dgm:spPr/>
    </dgm:pt>
    <dgm:pt modelId="{DEF377DD-3B74-43E6-9FB8-EC2D7A78F40C}" type="pres">
      <dgm:prSet presAssocID="{71EB9DE2-29FE-4509-BB5F-5BACEEF8EDB4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FFFA5C06-761D-41DE-BF35-0681C6AB39DA}" type="pres">
      <dgm:prSet presAssocID="{71EB9DE2-29FE-4509-BB5F-5BACEEF8EDB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F806497-A0B9-4ED7-AF8C-DC2EC869831A}" type="pres">
      <dgm:prSet presAssocID="{B4A22ED3-C862-4E71-B0AD-BA5DB9FB4567}" presName="root2" presStyleCnt="0"/>
      <dgm:spPr/>
    </dgm:pt>
    <dgm:pt modelId="{67F8089B-7DBF-4986-A4E2-AE4DC2882586}" type="pres">
      <dgm:prSet presAssocID="{B4A22ED3-C862-4E71-B0AD-BA5DB9FB4567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E4167-CCFC-4DF5-8E63-FA598ABA87FB}" type="pres">
      <dgm:prSet presAssocID="{B4A22ED3-C862-4E71-B0AD-BA5DB9FB4567}" presName="level3hierChild" presStyleCnt="0"/>
      <dgm:spPr/>
    </dgm:pt>
    <dgm:pt modelId="{8BC22307-F2AE-4D8F-B18E-FA6C2B11F875}" type="pres">
      <dgm:prSet presAssocID="{5919B34B-C76D-4777-B9E8-5BBC10F4E89A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829B9E80-9C2D-42E8-8646-FB2AB9D58E34}" type="pres">
      <dgm:prSet presAssocID="{5919B34B-C76D-4777-B9E8-5BBC10F4E89A}" presName="connTx" presStyleLbl="parChTrans1D3" presStyleIdx="3" presStyleCnt="6"/>
      <dgm:spPr/>
      <dgm:t>
        <a:bodyPr/>
        <a:lstStyle/>
        <a:p>
          <a:endParaRPr lang="en-US"/>
        </a:p>
      </dgm:t>
    </dgm:pt>
    <dgm:pt modelId="{53508949-4E22-4DD5-96F3-20A5D6D82805}" type="pres">
      <dgm:prSet presAssocID="{16513BBC-BB93-49BF-914C-7810DEDB9EAE}" presName="root2" presStyleCnt="0"/>
      <dgm:spPr/>
    </dgm:pt>
    <dgm:pt modelId="{6F75DA3C-744B-4967-981A-0493C872B01A}" type="pres">
      <dgm:prSet presAssocID="{16513BBC-BB93-49BF-914C-7810DEDB9EAE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8364D7-BFE5-43DC-A310-4D8D1A155627}" type="pres">
      <dgm:prSet presAssocID="{16513BBC-BB93-49BF-914C-7810DEDB9EAE}" presName="level3hierChild" presStyleCnt="0"/>
      <dgm:spPr/>
    </dgm:pt>
    <dgm:pt modelId="{E93326A4-BED6-41C6-94F9-A8F01F786244}" type="pres">
      <dgm:prSet presAssocID="{58F873CD-F9E7-450B-B360-C653B36BABCF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EB33BE79-E8A0-450F-8A11-A09F38E039CF}" type="pres">
      <dgm:prSet presAssocID="{58F873CD-F9E7-450B-B360-C653B36BABC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B1C88F9-F065-4591-A991-61A19FA24963}" type="pres">
      <dgm:prSet presAssocID="{CF950863-CDBB-4B67-9140-3F45A06E5054}" presName="root2" presStyleCnt="0"/>
      <dgm:spPr/>
    </dgm:pt>
    <dgm:pt modelId="{1353D88D-9E4D-49BB-8ED2-A6BAFEA1D098}" type="pres">
      <dgm:prSet presAssocID="{CF950863-CDBB-4B67-9140-3F45A06E5054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24CFF-3F7F-41D0-8AA5-168334E739D0}" type="pres">
      <dgm:prSet presAssocID="{CF950863-CDBB-4B67-9140-3F45A06E5054}" presName="level3hierChild" presStyleCnt="0"/>
      <dgm:spPr/>
    </dgm:pt>
    <dgm:pt modelId="{E8B60F0F-0EDA-4AD1-8DE0-44A1BFDD4A24}" type="pres">
      <dgm:prSet presAssocID="{AC94CC31-DD7C-425D-96D2-C2D60DFF5196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CFC39A8B-DD70-446D-95A5-A15A6DCDB86D}" type="pres">
      <dgm:prSet presAssocID="{AC94CC31-DD7C-425D-96D2-C2D60DFF519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E8D7810-BC32-4423-8C8F-9A36D4BDCF8B}" type="pres">
      <dgm:prSet presAssocID="{E63BA4A5-E601-4AC6-9BF8-8B96D66C39FC}" presName="root2" presStyleCnt="0"/>
      <dgm:spPr/>
    </dgm:pt>
    <dgm:pt modelId="{EDBEAF8C-9C6F-45BF-AB38-F8FA9EB7CE68}" type="pres">
      <dgm:prSet presAssocID="{E63BA4A5-E601-4AC6-9BF8-8B96D66C39FC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B829A-A127-4D2B-A44E-52764ED4107C}" type="pres">
      <dgm:prSet presAssocID="{E63BA4A5-E601-4AC6-9BF8-8B96D66C39FC}" presName="level3hierChild" presStyleCnt="0"/>
      <dgm:spPr/>
    </dgm:pt>
    <dgm:pt modelId="{54D9F660-4687-4F76-9DB7-086ABD19B58E}" type="pres">
      <dgm:prSet presAssocID="{2EB0EA3E-75AF-43DB-881F-E3392C3015D0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56D1737B-52AA-417C-B4A7-6E1CABC84281}" type="pres">
      <dgm:prSet presAssocID="{2EB0EA3E-75AF-43DB-881F-E3392C3015D0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ECD8D14-8DF7-4EC0-B26D-8B68EB23E726}" type="pres">
      <dgm:prSet presAssocID="{90F4EE0C-7511-4913-91BB-58E47EFAF248}" presName="root2" presStyleCnt="0"/>
      <dgm:spPr/>
    </dgm:pt>
    <dgm:pt modelId="{3EFA21C2-99A8-4567-A683-06079A43FEA2}" type="pres">
      <dgm:prSet presAssocID="{90F4EE0C-7511-4913-91BB-58E47EFAF248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23904-2C19-481D-8831-16BD7467D263}" type="pres">
      <dgm:prSet presAssocID="{90F4EE0C-7511-4913-91BB-58E47EFAF248}" presName="level3hierChild" presStyleCnt="0"/>
      <dgm:spPr/>
    </dgm:pt>
    <dgm:pt modelId="{5DC64148-D9CF-4A14-A458-83AA89F4D2E9}" type="pres">
      <dgm:prSet presAssocID="{8323FD7A-C938-4375-AC9D-6CD3B9193C3E}" presName="conn2-1" presStyleLbl="parChTrans1D4" presStyleIdx="3" presStyleCnt="6"/>
      <dgm:spPr/>
      <dgm:t>
        <a:bodyPr/>
        <a:lstStyle/>
        <a:p>
          <a:endParaRPr lang="en-US"/>
        </a:p>
      </dgm:t>
    </dgm:pt>
    <dgm:pt modelId="{7F5666DC-5432-4E94-A0D2-53B564251111}" type="pres">
      <dgm:prSet presAssocID="{8323FD7A-C938-4375-AC9D-6CD3B9193C3E}" presName="connTx" presStyleLbl="parChTrans1D4" presStyleIdx="3" presStyleCnt="6"/>
      <dgm:spPr/>
      <dgm:t>
        <a:bodyPr/>
        <a:lstStyle/>
        <a:p>
          <a:endParaRPr lang="en-US"/>
        </a:p>
      </dgm:t>
    </dgm:pt>
    <dgm:pt modelId="{2AA74654-9C03-44AC-B290-F2ABE5C45885}" type="pres">
      <dgm:prSet presAssocID="{92E0CEB1-ED95-4040-8022-6F329B9426F4}" presName="root2" presStyleCnt="0"/>
      <dgm:spPr/>
    </dgm:pt>
    <dgm:pt modelId="{1C7BACD5-5E4D-4F66-A255-E2B960077292}" type="pres">
      <dgm:prSet presAssocID="{92E0CEB1-ED95-4040-8022-6F329B9426F4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36453C-CE90-4433-8D69-C4A307999A15}" type="pres">
      <dgm:prSet presAssocID="{92E0CEB1-ED95-4040-8022-6F329B9426F4}" presName="level3hierChild" presStyleCnt="0"/>
      <dgm:spPr/>
    </dgm:pt>
    <dgm:pt modelId="{0590D674-42C9-4040-A839-158776D5F37F}" type="pres">
      <dgm:prSet presAssocID="{6A883680-6D13-40B7-A088-6311AEF3AA4B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0419F896-C3CB-4BB0-B142-2635AEE9AA53}" type="pres">
      <dgm:prSet presAssocID="{6A883680-6D13-40B7-A088-6311AEF3AA4B}" presName="connTx" presStyleLbl="parChTrans1D3" presStyleIdx="5" presStyleCnt="6"/>
      <dgm:spPr/>
      <dgm:t>
        <a:bodyPr/>
        <a:lstStyle/>
        <a:p>
          <a:endParaRPr lang="en-US"/>
        </a:p>
      </dgm:t>
    </dgm:pt>
    <dgm:pt modelId="{04087B82-14D6-4660-99AF-7BF633400706}" type="pres">
      <dgm:prSet presAssocID="{14B6F3DC-BF43-4299-B6B6-B6EF0A77BB7A}" presName="root2" presStyleCnt="0"/>
      <dgm:spPr/>
    </dgm:pt>
    <dgm:pt modelId="{C2FEDA21-CF96-43E6-BA8B-2F91916B43A2}" type="pres">
      <dgm:prSet presAssocID="{14B6F3DC-BF43-4299-B6B6-B6EF0A77BB7A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675B3-2501-4628-8FF6-BC622F585A66}" type="pres">
      <dgm:prSet presAssocID="{14B6F3DC-BF43-4299-B6B6-B6EF0A77BB7A}" presName="level3hierChild" presStyleCnt="0"/>
      <dgm:spPr/>
    </dgm:pt>
    <dgm:pt modelId="{787CE904-80B4-4CA9-B7C1-6D8EA850E59A}" type="pres">
      <dgm:prSet presAssocID="{6AD85C27-9AF2-4513-944D-EDF50CAF0A6C}" presName="conn2-1" presStyleLbl="parChTrans1D4" presStyleIdx="4" presStyleCnt="6"/>
      <dgm:spPr/>
      <dgm:t>
        <a:bodyPr/>
        <a:lstStyle/>
        <a:p>
          <a:endParaRPr lang="en-US"/>
        </a:p>
      </dgm:t>
    </dgm:pt>
    <dgm:pt modelId="{11249566-4C6D-4AB4-8D0B-D133A3820FEE}" type="pres">
      <dgm:prSet presAssocID="{6AD85C27-9AF2-4513-944D-EDF50CAF0A6C}" presName="connTx" presStyleLbl="parChTrans1D4" presStyleIdx="4" presStyleCnt="6"/>
      <dgm:spPr/>
      <dgm:t>
        <a:bodyPr/>
        <a:lstStyle/>
        <a:p>
          <a:endParaRPr lang="en-US"/>
        </a:p>
      </dgm:t>
    </dgm:pt>
    <dgm:pt modelId="{C06422C6-9B3C-4219-B0F8-E7F3BC9504A4}" type="pres">
      <dgm:prSet presAssocID="{5126EC2C-7957-4F0F-B396-83F2D0477A54}" presName="root2" presStyleCnt="0"/>
      <dgm:spPr/>
    </dgm:pt>
    <dgm:pt modelId="{8BE86FA9-9D65-42E6-B230-BE7D7BCB9724}" type="pres">
      <dgm:prSet presAssocID="{5126EC2C-7957-4F0F-B396-83F2D0477A54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E094F-4602-41FD-AC6B-5D1405D3C250}" type="pres">
      <dgm:prSet presAssocID="{5126EC2C-7957-4F0F-B396-83F2D0477A54}" presName="level3hierChild" presStyleCnt="0"/>
      <dgm:spPr/>
    </dgm:pt>
    <dgm:pt modelId="{2650BB5F-4072-4CB7-9EEB-9B48A464D9AB}" type="pres">
      <dgm:prSet presAssocID="{92DC76CF-42A8-4D30-8E72-9CB30CE58E4D}" presName="conn2-1" presStyleLbl="parChTrans1D4" presStyleIdx="5" presStyleCnt="6"/>
      <dgm:spPr/>
      <dgm:t>
        <a:bodyPr/>
        <a:lstStyle/>
        <a:p>
          <a:endParaRPr lang="en-US"/>
        </a:p>
      </dgm:t>
    </dgm:pt>
    <dgm:pt modelId="{D8028E5B-3E07-47A3-94F8-9F7B56E9BCC2}" type="pres">
      <dgm:prSet presAssocID="{92DC76CF-42A8-4D30-8E72-9CB30CE58E4D}" presName="connTx" presStyleLbl="parChTrans1D4" presStyleIdx="5" presStyleCnt="6"/>
      <dgm:spPr/>
      <dgm:t>
        <a:bodyPr/>
        <a:lstStyle/>
        <a:p>
          <a:endParaRPr lang="en-US"/>
        </a:p>
      </dgm:t>
    </dgm:pt>
    <dgm:pt modelId="{77EA5183-F38E-45DD-A317-B55361772DDA}" type="pres">
      <dgm:prSet presAssocID="{690C4236-35C0-45D5-928F-CCC63BE5B4A7}" presName="root2" presStyleCnt="0"/>
      <dgm:spPr/>
    </dgm:pt>
    <dgm:pt modelId="{3E0E26B7-ECAA-4878-A704-EB7A868AEA73}" type="pres">
      <dgm:prSet presAssocID="{690C4236-35C0-45D5-928F-CCC63BE5B4A7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62C6C-30D7-4196-8661-2EF287642A0A}" type="pres">
      <dgm:prSet presAssocID="{690C4236-35C0-45D5-928F-CCC63BE5B4A7}" presName="level3hierChild" presStyleCnt="0"/>
      <dgm:spPr/>
    </dgm:pt>
  </dgm:ptLst>
  <dgm:cxnLst>
    <dgm:cxn modelId="{033E922D-9CDC-4132-AAF8-47078D521F12}" type="presOf" srcId="{1C627146-C77F-455F-ADE8-E150A9CB6925}" destId="{EFE55E99-9A06-40C5-A61E-336B3887AACF}" srcOrd="0" destOrd="0" presId="urn:microsoft.com/office/officeart/2005/8/layout/hierarchy2"/>
    <dgm:cxn modelId="{8A3DC09C-35E9-4792-8BBF-D3BDF2E03FB1}" type="presOf" srcId="{4A3DE76A-C8FF-4BF0-A1AA-AB0092B64D9D}" destId="{44441130-93E0-42FC-A129-62B7C302E750}" srcOrd="1" destOrd="0" presId="urn:microsoft.com/office/officeart/2005/8/layout/hierarchy2"/>
    <dgm:cxn modelId="{2559FE2B-5CA7-4818-8E34-0BEEFFEFB6BC}" type="presOf" srcId="{6A883680-6D13-40B7-A088-6311AEF3AA4B}" destId="{0590D674-42C9-4040-A839-158776D5F37F}" srcOrd="0" destOrd="0" presId="urn:microsoft.com/office/officeart/2005/8/layout/hierarchy2"/>
    <dgm:cxn modelId="{BF6EAE02-0C8B-4EE0-9EDD-DCC55273850B}" srcId="{A52AA411-C29C-4C9A-9B04-E13398824A58}" destId="{4C977082-B838-46E7-99FB-53A8B9E7937A}" srcOrd="0" destOrd="0" parTransId="{9AB3C257-1E87-4255-8DF9-1D28870DB915}" sibTransId="{19AB0CC4-1158-416B-B4D8-3EA535060680}"/>
    <dgm:cxn modelId="{14E91EA3-C5F8-4460-BE45-42AD301414BF}" srcId="{14B6F3DC-BF43-4299-B6B6-B6EF0A77BB7A}" destId="{690C4236-35C0-45D5-928F-CCC63BE5B4A7}" srcOrd="1" destOrd="0" parTransId="{92DC76CF-42A8-4D30-8E72-9CB30CE58E4D}" sibTransId="{1FD48E87-CAF3-443C-B895-621D0FC7AC1E}"/>
    <dgm:cxn modelId="{9BF6D04A-472D-4F65-AF58-B290411F8B72}" type="presOf" srcId="{B725BC4A-AE1E-4798-A3E8-2C761945FB2B}" destId="{04D784DF-BCF6-4886-A97C-B1C4F0EE8D02}" srcOrd="0" destOrd="0" presId="urn:microsoft.com/office/officeart/2005/8/layout/hierarchy2"/>
    <dgm:cxn modelId="{F57C01E4-BBCB-416C-AC69-F7916955A3C4}" type="presOf" srcId="{71EB9DE2-29FE-4509-BB5F-5BACEEF8EDB4}" destId="{FFFA5C06-761D-41DE-BF35-0681C6AB39DA}" srcOrd="1" destOrd="0" presId="urn:microsoft.com/office/officeart/2005/8/layout/hierarchy2"/>
    <dgm:cxn modelId="{72E88EAC-6042-4968-AB18-BB7C84A07A44}" srcId="{90F4EE0C-7511-4913-91BB-58E47EFAF248}" destId="{92E0CEB1-ED95-4040-8022-6F329B9426F4}" srcOrd="0" destOrd="0" parTransId="{8323FD7A-C938-4375-AC9D-6CD3B9193C3E}" sibTransId="{2FFD1602-ACCF-4F9A-BB79-A9054C632E5C}"/>
    <dgm:cxn modelId="{D888EC1C-6E47-43E2-AF62-379423FFF8D6}" srcId="{F4267972-EEF4-4DBD-8140-C864B43820AC}" destId="{2A1B5DFF-784C-449A-AA48-94BE3ED5CFF2}" srcOrd="0" destOrd="0" parTransId="{4A3DE76A-C8FF-4BF0-A1AA-AB0092B64D9D}" sibTransId="{B9E7E87B-5E68-4A68-8C31-046BABA41CC4}"/>
    <dgm:cxn modelId="{5E7135FB-314A-40E7-B2BF-8344F6F3CF53}" type="presOf" srcId="{52CCA8B9-D512-47CC-AD44-D493BB8F4469}" destId="{983D72D2-46B1-4289-9839-1686837085BF}" srcOrd="0" destOrd="0" presId="urn:microsoft.com/office/officeart/2005/8/layout/hierarchy2"/>
    <dgm:cxn modelId="{D10B9FE4-96AF-46D1-B508-2C8E8F49369A}" type="presOf" srcId="{6AD85C27-9AF2-4513-944D-EDF50CAF0A6C}" destId="{787CE904-80B4-4CA9-B7C1-6D8EA850E59A}" srcOrd="0" destOrd="0" presId="urn:microsoft.com/office/officeart/2005/8/layout/hierarchy2"/>
    <dgm:cxn modelId="{51AD0455-FE39-4E9E-9B13-036BD69A8748}" type="presOf" srcId="{58F873CD-F9E7-450B-B360-C653B36BABCF}" destId="{EB33BE79-E8A0-450F-8A11-A09F38E039CF}" srcOrd="1" destOrd="0" presId="urn:microsoft.com/office/officeart/2005/8/layout/hierarchy2"/>
    <dgm:cxn modelId="{DFC3E5E2-A3FA-4B9F-8D1F-2CA65ECC8A56}" type="presOf" srcId="{2EB0EA3E-75AF-43DB-881F-E3392C3015D0}" destId="{54D9F660-4687-4F76-9DB7-086ABD19B58E}" srcOrd="0" destOrd="0" presId="urn:microsoft.com/office/officeart/2005/8/layout/hierarchy2"/>
    <dgm:cxn modelId="{F696D3CF-7D72-465B-83C3-6D8CB0998DFC}" type="presOf" srcId="{C0AD86E8-8846-469E-B92E-93DA679F8D68}" destId="{2F39E89A-D960-4E32-8D2F-17A556DBF0F3}" srcOrd="0" destOrd="0" presId="urn:microsoft.com/office/officeart/2005/8/layout/hierarchy2"/>
    <dgm:cxn modelId="{0AA802D1-87B8-4DF1-B1AD-C51AB6A2E37C}" srcId="{2D591566-83BC-4090-A5DA-F156CEAB792B}" destId="{E63BA4A5-E601-4AC6-9BF8-8B96D66C39FC}" srcOrd="5" destOrd="0" parTransId="{AC94CC31-DD7C-425D-96D2-C2D60DFF5196}" sibTransId="{F7613E0E-7CAC-4A8B-A326-0C22F7C661BB}"/>
    <dgm:cxn modelId="{21812ADC-5177-4B20-9A95-ED776DABB6C8}" type="presOf" srcId="{92DC76CF-42A8-4D30-8E72-9CB30CE58E4D}" destId="{D8028E5B-3E07-47A3-94F8-9F7B56E9BCC2}" srcOrd="1" destOrd="0" presId="urn:microsoft.com/office/officeart/2005/8/layout/hierarchy2"/>
    <dgm:cxn modelId="{BF30D28C-44B7-4644-9C3C-E503FC7868D0}" type="presOf" srcId="{2966FB3D-CC48-40CE-9E64-8AA6672AC65D}" destId="{F0B61BE8-C11D-4A5F-BEE5-B3DB82EA5339}" srcOrd="0" destOrd="0" presId="urn:microsoft.com/office/officeart/2005/8/layout/hierarchy2"/>
    <dgm:cxn modelId="{6DF75CB2-EEC3-4873-B712-1763B17C6C71}" srcId="{A52AA411-C29C-4C9A-9B04-E13398824A58}" destId="{F95D0A98-D4D8-43E4-B06E-3A9476064507}" srcOrd="1" destOrd="0" parTransId="{4749A5C4-879A-4AB1-AA9F-9A659108DB1E}" sibTransId="{9E2313E0-017B-4333-9636-C3BCAC48E158}"/>
    <dgm:cxn modelId="{F7A9B491-61F3-4821-958E-A0AB375A97F9}" srcId="{2D591566-83BC-4090-A5DA-F156CEAB792B}" destId="{C84076E6-B7F9-4624-AEB7-54CB7CA8ED7F}" srcOrd="2" destOrd="0" parTransId="{C4DE3BE5-B7A9-473E-B672-D25F2A4896BF}" sibTransId="{9DC3195B-94C2-469A-BFDE-2C58D2356AE0}"/>
    <dgm:cxn modelId="{6835F7EB-F545-4D5A-AC6F-6AAB381293B0}" srcId="{2D591566-83BC-4090-A5DA-F156CEAB792B}" destId="{CF950863-CDBB-4B67-9140-3F45A06E5054}" srcOrd="4" destOrd="0" parTransId="{58F873CD-F9E7-450B-B360-C653B36BABCF}" sibTransId="{EE02B7BF-0BE5-46E4-AB42-75FA86464E7A}"/>
    <dgm:cxn modelId="{84CC67A3-794C-432D-AAA1-69B2D33791A6}" type="presOf" srcId="{9AB3C257-1E87-4255-8DF9-1D28870DB915}" destId="{9B0CA228-363B-4062-915E-1F1C5F61C27F}" srcOrd="0" destOrd="0" presId="urn:microsoft.com/office/officeart/2005/8/layout/hierarchy2"/>
    <dgm:cxn modelId="{069CCC5D-B07F-42B2-B994-AD952592991F}" srcId="{B4A22ED3-C862-4E71-B0AD-BA5DB9FB4567}" destId="{16513BBC-BB93-49BF-914C-7810DEDB9EAE}" srcOrd="0" destOrd="0" parTransId="{5919B34B-C76D-4777-B9E8-5BBC10F4E89A}" sibTransId="{E24CB14F-9895-47AA-8C6F-47C5106FE9E5}"/>
    <dgm:cxn modelId="{B9B0CAB0-F6EB-4174-A8BA-8B748A08EE22}" type="presOf" srcId="{92E0CEB1-ED95-4040-8022-6F329B9426F4}" destId="{1C7BACD5-5E4D-4F66-A255-E2B960077292}" srcOrd="0" destOrd="0" presId="urn:microsoft.com/office/officeart/2005/8/layout/hierarchy2"/>
    <dgm:cxn modelId="{74E71AAF-A189-4F1A-ACA0-97D1D1797A2F}" type="presOf" srcId="{C84076E6-B7F9-4624-AEB7-54CB7CA8ED7F}" destId="{4C78C22C-C7BD-41F4-A77E-9B65B16C391A}" srcOrd="0" destOrd="0" presId="urn:microsoft.com/office/officeart/2005/8/layout/hierarchy2"/>
    <dgm:cxn modelId="{16BB2394-6E84-445B-AAD7-6D04D8820A9B}" type="presOf" srcId="{2D591566-83BC-4090-A5DA-F156CEAB792B}" destId="{D65A83CE-19FF-4902-9EAF-A3053F2D2631}" srcOrd="0" destOrd="0" presId="urn:microsoft.com/office/officeart/2005/8/layout/hierarchy2"/>
    <dgm:cxn modelId="{CADA2B91-4AF6-435E-84FA-959014494C8B}" type="presOf" srcId="{A52AA411-C29C-4C9A-9B04-E13398824A58}" destId="{D84A7812-2334-4AF0-B222-2C66A3830BCE}" srcOrd="0" destOrd="0" presId="urn:microsoft.com/office/officeart/2005/8/layout/hierarchy2"/>
    <dgm:cxn modelId="{C93A400A-375D-452E-BE18-B0540E2E356F}" type="presOf" srcId="{FC3543B2-7A98-4EEA-AC8A-E914C8241DA8}" destId="{356E8956-F91D-4055-A547-A8BAF35CA2D4}" srcOrd="0" destOrd="0" presId="urn:microsoft.com/office/officeart/2005/8/layout/hierarchy2"/>
    <dgm:cxn modelId="{5D6FD74E-DE24-47FA-BDF2-320CFB878777}" type="presOf" srcId="{4A3DE76A-C8FF-4BF0-A1AA-AB0092B64D9D}" destId="{D4FF7663-46E2-47D1-A046-99AA521D46B6}" srcOrd="0" destOrd="0" presId="urn:microsoft.com/office/officeart/2005/8/layout/hierarchy2"/>
    <dgm:cxn modelId="{F3CC5E34-30C7-4A98-BF38-6EF9D1E7850A}" type="presOf" srcId="{C0AD86E8-8846-469E-B92E-93DA679F8D68}" destId="{6803BA00-BAE6-47D1-96F9-5386F9D21419}" srcOrd="1" destOrd="0" presId="urn:microsoft.com/office/officeart/2005/8/layout/hierarchy2"/>
    <dgm:cxn modelId="{1F79E40C-9440-444C-9DA4-E681D3BEF3AF}" srcId="{14B6F3DC-BF43-4299-B6B6-B6EF0A77BB7A}" destId="{5126EC2C-7957-4F0F-B396-83F2D0477A54}" srcOrd="0" destOrd="0" parTransId="{6AD85C27-9AF2-4513-944D-EDF50CAF0A6C}" sibTransId="{279156EC-1981-4809-A169-196000F68540}"/>
    <dgm:cxn modelId="{CE6800FC-5626-4615-B470-02F25911CC71}" type="presOf" srcId="{7B2B2002-D075-48CF-8D0A-B8FC1B3287D6}" destId="{4B4AF339-F9FC-4F50-9541-C076D0C9AEB9}" srcOrd="1" destOrd="0" presId="urn:microsoft.com/office/officeart/2005/8/layout/hierarchy2"/>
    <dgm:cxn modelId="{7E2AD049-3176-48DB-BADD-F970355456A9}" srcId="{2D591566-83BC-4090-A5DA-F156CEAB792B}" destId="{F4267972-EEF4-4DBD-8140-C864B43820AC}" srcOrd="0" destOrd="0" parTransId="{B725BC4A-AE1E-4798-A3E8-2C761945FB2B}" sibTransId="{51EBB4B2-5123-4925-ABDA-D4A1F6ED1449}"/>
    <dgm:cxn modelId="{FB28C13D-2E09-4698-B39C-1CF78520C149}" type="presOf" srcId="{9AB3C257-1E87-4255-8DF9-1D28870DB915}" destId="{01A88BA0-95F4-44E3-8BF1-FD5A4F04CD64}" srcOrd="1" destOrd="0" presId="urn:microsoft.com/office/officeart/2005/8/layout/hierarchy2"/>
    <dgm:cxn modelId="{271917E3-B4E8-4118-8267-CFB135646899}" type="presOf" srcId="{4749A5C4-879A-4AB1-AA9F-9A659108DB1E}" destId="{551C0937-9FCF-45DF-8642-089E0BAF6ABD}" srcOrd="0" destOrd="0" presId="urn:microsoft.com/office/officeart/2005/8/layout/hierarchy2"/>
    <dgm:cxn modelId="{D70C1DB0-2987-42AD-9DE4-6433A257F148}" type="presOf" srcId="{5126EC2C-7957-4F0F-B396-83F2D0477A54}" destId="{8BE86FA9-9D65-42E6-B230-BE7D7BCB9724}" srcOrd="0" destOrd="0" presId="urn:microsoft.com/office/officeart/2005/8/layout/hierarchy2"/>
    <dgm:cxn modelId="{A5E65662-92CA-4F34-B608-1DEEE07611FF}" type="presOf" srcId="{E63BA4A5-E601-4AC6-9BF8-8B96D66C39FC}" destId="{EDBEAF8C-9C6F-45BF-AB38-F8FA9EB7CE68}" srcOrd="0" destOrd="0" presId="urn:microsoft.com/office/officeart/2005/8/layout/hierarchy2"/>
    <dgm:cxn modelId="{97368A51-C720-4E09-B802-BE444BA2AD0F}" type="presOf" srcId="{B4A22ED3-C862-4E71-B0AD-BA5DB9FB4567}" destId="{67F8089B-7DBF-4986-A4E2-AE4DC2882586}" srcOrd="0" destOrd="0" presId="urn:microsoft.com/office/officeart/2005/8/layout/hierarchy2"/>
    <dgm:cxn modelId="{6C5D50EB-C4E2-4A20-A876-CD0F878938CB}" type="presOf" srcId="{6A883680-6D13-40B7-A088-6311AEF3AA4B}" destId="{0419F896-C3CB-4BB0-B142-2635AEE9AA53}" srcOrd="1" destOrd="0" presId="urn:microsoft.com/office/officeart/2005/8/layout/hierarchy2"/>
    <dgm:cxn modelId="{9F20B377-1937-4D16-BE16-3DDA9E704844}" type="presOf" srcId="{8323FD7A-C938-4375-AC9D-6CD3B9193C3E}" destId="{7F5666DC-5432-4E94-A0D2-53B564251111}" srcOrd="1" destOrd="0" presId="urn:microsoft.com/office/officeart/2005/8/layout/hierarchy2"/>
    <dgm:cxn modelId="{AB30A90C-6F7C-47A9-AA56-F61E9BDC416A}" type="presOf" srcId="{690C4236-35C0-45D5-928F-CCC63BE5B4A7}" destId="{3E0E26B7-ECAA-4878-A704-EB7A868AEA73}" srcOrd="0" destOrd="0" presId="urn:microsoft.com/office/officeart/2005/8/layout/hierarchy2"/>
    <dgm:cxn modelId="{49B68178-3110-441B-B0A0-29296C3D8E63}" srcId="{2D591566-83BC-4090-A5DA-F156CEAB792B}" destId="{52CCA8B9-D512-47CC-AD44-D493BB8F4469}" srcOrd="1" destOrd="0" parTransId="{7B2B2002-D075-48CF-8D0A-B8FC1B3287D6}" sibTransId="{E281F151-065E-4CF0-A2B1-D30A3112563F}"/>
    <dgm:cxn modelId="{D639102E-369E-481D-98CF-447DFF1A18DE}" srcId="{C84076E6-B7F9-4624-AEB7-54CB7CA8ED7F}" destId="{1C627146-C77F-455F-ADE8-E150A9CB6925}" srcOrd="0" destOrd="0" parTransId="{C0AD86E8-8846-469E-B92E-93DA679F8D68}" sibTransId="{6B4198BF-EED5-43A3-B945-5828601032ED}"/>
    <dgm:cxn modelId="{3E4A3BE0-0EE3-4FF2-B527-48A8E862F9D9}" type="presOf" srcId="{C4DE3BE5-B7A9-473E-B672-D25F2A4896BF}" destId="{6B3EF953-4957-4CFE-A05E-42B2783AA19D}" srcOrd="0" destOrd="0" presId="urn:microsoft.com/office/officeart/2005/8/layout/hierarchy2"/>
    <dgm:cxn modelId="{4337AA8E-7944-4CBA-8314-4E87BFEE11D9}" type="presOf" srcId="{2EB0EA3E-75AF-43DB-881F-E3392C3015D0}" destId="{56D1737B-52AA-417C-B4A7-6E1CABC84281}" srcOrd="1" destOrd="0" presId="urn:microsoft.com/office/officeart/2005/8/layout/hierarchy2"/>
    <dgm:cxn modelId="{BE40A05C-DA99-4917-8DCD-316182521354}" type="presOf" srcId="{58F873CD-F9E7-450B-B360-C653B36BABCF}" destId="{E93326A4-BED6-41C6-94F9-A8F01F786244}" srcOrd="0" destOrd="0" presId="urn:microsoft.com/office/officeart/2005/8/layout/hierarchy2"/>
    <dgm:cxn modelId="{D7B1083C-1E12-4D07-8106-E314B2B524D2}" type="presOf" srcId="{16513BBC-BB93-49BF-914C-7810DEDB9EAE}" destId="{6F75DA3C-744B-4967-981A-0493C872B01A}" srcOrd="0" destOrd="0" presId="urn:microsoft.com/office/officeart/2005/8/layout/hierarchy2"/>
    <dgm:cxn modelId="{A0EE3B34-7DE9-4374-876B-A1689C66151B}" type="presOf" srcId="{5919B34B-C76D-4777-B9E8-5BBC10F4E89A}" destId="{829B9E80-9C2D-42E8-8646-FB2AB9D58E34}" srcOrd="1" destOrd="0" presId="urn:microsoft.com/office/officeart/2005/8/layout/hierarchy2"/>
    <dgm:cxn modelId="{5536CD93-A0C2-4F20-938A-B787A0C29165}" type="presOf" srcId="{71EB9DE2-29FE-4509-BB5F-5BACEEF8EDB4}" destId="{DEF377DD-3B74-43E6-9FB8-EC2D7A78F40C}" srcOrd="0" destOrd="0" presId="urn:microsoft.com/office/officeart/2005/8/layout/hierarchy2"/>
    <dgm:cxn modelId="{CC9055AD-D1AF-4F8B-B775-095B93FB4148}" type="presOf" srcId="{7B2B2002-D075-48CF-8D0A-B8FC1B3287D6}" destId="{FDE6FC2E-8B60-45A3-854C-0A148AF3264C}" srcOrd="0" destOrd="0" presId="urn:microsoft.com/office/officeart/2005/8/layout/hierarchy2"/>
    <dgm:cxn modelId="{B0FB9190-FD99-4711-8955-5E636BBBF09A}" srcId="{E63BA4A5-E601-4AC6-9BF8-8B96D66C39FC}" destId="{14B6F3DC-BF43-4299-B6B6-B6EF0A77BB7A}" srcOrd="1" destOrd="0" parTransId="{6A883680-6D13-40B7-A088-6311AEF3AA4B}" sibTransId="{6E0A9EF4-FD67-4FC1-B466-30676B6DCAA3}"/>
    <dgm:cxn modelId="{371E7030-5F54-4502-80C9-886A89643619}" type="presOf" srcId="{F4267972-EEF4-4DBD-8140-C864B43820AC}" destId="{1857792E-DF10-4A7F-AEB6-F27CF7A718BE}" srcOrd="0" destOrd="0" presId="urn:microsoft.com/office/officeart/2005/8/layout/hierarchy2"/>
    <dgm:cxn modelId="{75E3EB79-C75B-48E0-B658-58422DA71EF9}" srcId="{2A1B5DFF-784C-449A-AA48-94BE3ED5CFF2}" destId="{2966FB3D-CC48-40CE-9E64-8AA6672AC65D}" srcOrd="0" destOrd="0" parTransId="{FC3543B2-7A98-4EEA-AC8A-E914C8241DA8}" sibTransId="{7E7F4F96-7A46-4FAF-BEBE-E325ECF00F33}"/>
    <dgm:cxn modelId="{289DA117-EC5F-4CA9-8407-02EAD49E02EE}" srcId="{E63BA4A5-E601-4AC6-9BF8-8B96D66C39FC}" destId="{90F4EE0C-7511-4913-91BB-58E47EFAF248}" srcOrd="0" destOrd="0" parTransId="{2EB0EA3E-75AF-43DB-881F-E3392C3015D0}" sibTransId="{D7166475-A19C-452B-861F-ED1ECDDADAF0}"/>
    <dgm:cxn modelId="{EA037EA8-2762-4B65-8296-4C2D37E37E7A}" type="presOf" srcId="{92DC76CF-42A8-4D30-8E72-9CB30CE58E4D}" destId="{2650BB5F-4072-4CB7-9EEB-9B48A464D9AB}" srcOrd="0" destOrd="0" presId="urn:microsoft.com/office/officeart/2005/8/layout/hierarchy2"/>
    <dgm:cxn modelId="{B6F18637-C9AD-4686-BAEF-FC805902A44F}" type="presOf" srcId="{14B6F3DC-BF43-4299-B6B6-B6EF0A77BB7A}" destId="{C2FEDA21-CF96-43E6-BA8B-2F91916B43A2}" srcOrd="0" destOrd="0" presId="urn:microsoft.com/office/officeart/2005/8/layout/hierarchy2"/>
    <dgm:cxn modelId="{41144E87-4C04-43DF-827F-AF62DB75BCEF}" type="presOf" srcId="{8323FD7A-C938-4375-AC9D-6CD3B9193C3E}" destId="{5DC64148-D9CF-4A14-A458-83AA89F4D2E9}" srcOrd="0" destOrd="0" presId="urn:microsoft.com/office/officeart/2005/8/layout/hierarchy2"/>
    <dgm:cxn modelId="{87A10DDD-3893-43B9-B5B7-CA4467594081}" srcId="{C84076E6-B7F9-4624-AEB7-54CB7CA8ED7F}" destId="{A52AA411-C29C-4C9A-9B04-E13398824A58}" srcOrd="1" destOrd="0" parTransId="{05D78C8E-4E4D-46DB-9B41-EA1F2C4757BD}" sibTransId="{B80A441F-6453-479D-BDF0-2D2777E56505}"/>
    <dgm:cxn modelId="{ED691840-30E4-4C3A-8DE5-7DBEF9E31F2F}" type="presOf" srcId="{FC3543B2-7A98-4EEA-AC8A-E914C8241DA8}" destId="{F2F466A0-E539-4955-998A-CFE03A707CC6}" srcOrd="1" destOrd="0" presId="urn:microsoft.com/office/officeart/2005/8/layout/hierarchy2"/>
    <dgm:cxn modelId="{BFB0290F-EDDB-4E8A-89D3-F909B77248B1}" type="presOf" srcId="{4C977082-B838-46E7-99FB-53A8B9E7937A}" destId="{17EC4E11-4DB9-41C9-B287-344723E4641C}" srcOrd="0" destOrd="0" presId="urn:microsoft.com/office/officeart/2005/8/layout/hierarchy2"/>
    <dgm:cxn modelId="{768B22CF-2759-42E3-B2EF-D85CA56E3747}" type="presOf" srcId="{C4DE3BE5-B7A9-473E-B672-D25F2A4896BF}" destId="{5E1F03BC-46A5-42F5-B83C-C2F093E3E8B7}" srcOrd="1" destOrd="0" presId="urn:microsoft.com/office/officeart/2005/8/layout/hierarchy2"/>
    <dgm:cxn modelId="{7C71D11A-A53B-4C10-8DAB-1D06CA04457D}" type="presOf" srcId="{AC94CC31-DD7C-425D-96D2-C2D60DFF5196}" destId="{E8B60F0F-0EDA-4AD1-8DE0-44A1BFDD4A24}" srcOrd="0" destOrd="0" presId="urn:microsoft.com/office/officeart/2005/8/layout/hierarchy2"/>
    <dgm:cxn modelId="{3CD04917-043E-431B-A255-E7846BD6482B}" type="presOf" srcId="{2A1B5DFF-784C-449A-AA48-94BE3ED5CFF2}" destId="{EB3F43EF-FF66-41DF-92AE-E8DB4907EFA5}" srcOrd="0" destOrd="0" presId="urn:microsoft.com/office/officeart/2005/8/layout/hierarchy2"/>
    <dgm:cxn modelId="{E6CE86D1-750F-4F31-85C1-80EBB0484451}" srcId="{988713B6-69E9-49EC-B7A9-CD1B9CE49422}" destId="{2D591566-83BC-4090-A5DA-F156CEAB792B}" srcOrd="0" destOrd="0" parTransId="{C506A617-2176-4116-8D10-182D0CDADB48}" sibTransId="{F837845F-999B-4C7B-ACD3-8D09992BF593}"/>
    <dgm:cxn modelId="{0C0C8921-6689-423D-9C93-1DA43CC40C0B}" type="presOf" srcId="{4749A5C4-879A-4AB1-AA9F-9A659108DB1E}" destId="{DE902841-7FD3-4E7C-AF93-A6190288BA80}" srcOrd="1" destOrd="0" presId="urn:microsoft.com/office/officeart/2005/8/layout/hierarchy2"/>
    <dgm:cxn modelId="{39DED814-F81C-4F0C-96FC-690377611340}" type="presOf" srcId="{CF950863-CDBB-4B67-9140-3F45A06E5054}" destId="{1353D88D-9E4D-49BB-8ED2-A6BAFEA1D098}" srcOrd="0" destOrd="0" presId="urn:microsoft.com/office/officeart/2005/8/layout/hierarchy2"/>
    <dgm:cxn modelId="{72B6C9D9-49B0-4E86-93E6-62A562ACEA3D}" type="presOf" srcId="{5919B34B-C76D-4777-B9E8-5BBC10F4E89A}" destId="{8BC22307-F2AE-4D8F-B18E-FA6C2B11F875}" srcOrd="0" destOrd="0" presId="urn:microsoft.com/office/officeart/2005/8/layout/hierarchy2"/>
    <dgm:cxn modelId="{BC433A66-A705-4E22-894F-98B287A455B9}" srcId="{2D591566-83BC-4090-A5DA-F156CEAB792B}" destId="{B4A22ED3-C862-4E71-B0AD-BA5DB9FB4567}" srcOrd="3" destOrd="0" parTransId="{71EB9DE2-29FE-4509-BB5F-5BACEEF8EDB4}" sibTransId="{222FB2CA-C508-4A7D-A588-7D4EEA3756AE}"/>
    <dgm:cxn modelId="{B76EAC53-96FD-44FE-9F48-BB399E551D86}" type="presOf" srcId="{05D78C8E-4E4D-46DB-9B41-EA1F2C4757BD}" destId="{2549C9C6-E407-4FD0-9BF3-E80E55C403D8}" srcOrd="1" destOrd="0" presId="urn:microsoft.com/office/officeart/2005/8/layout/hierarchy2"/>
    <dgm:cxn modelId="{00DE764B-AF14-4DD5-AE16-033467068804}" type="presOf" srcId="{90F4EE0C-7511-4913-91BB-58E47EFAF248}" destId="{3EFA21C2-99A8-4567-A683-06079A43FEA2}" srcOrd="0" destOrd="0" presId="urn:microsoft.com/office/officeart/2005/8/layout/hierarchy2"/>
    <dgm:cxn modelId="{9759FF7C-4946-4C3B-80DD-837FA56563BB}" type="presOf" srcId="{AC94CC31-DD7C-425D-96D2-C2D60DFF5196}" destId="{CFC39A8B-DD70-446D-95A5-A15A6DCDB86D}" srcOrd="1" destOrd="0" presId="urn:microsoft.com/office/officeart/2005/8/layout/hierarchy2"/>
    <dgm:cxn modelId="{FF9E0E5E-338D-40E9-B193-153082FF39C0}" type="presOf" srcId="{6AD85C27-9AF2-4513-944D-EDF50CAF0A6C}" destId="{11249566-4C6D-4AB4-8D0B-D133A3820FEE}" srcOrd="1" destOrd="0" presId="urn:microsoft.com/office/officeart/2005/8/layout/hierarchy2"/>
    <dgm:cxn modelId="{1AC393D8-68C1-4C35-8F2A-3395B28AD79F}" type="presOf" srcId="{F95D0A98-D4D8-43E4-B06E-3A9476064507}" destId="{D989AD77-E242-4AB3-BEA1-3DB9A55E2153}" srcOrd="0" destOrd="0" presId="urn:microsoft.com/office/officeart/2005/8/layout/hierarchy2"/>
    <dgm:cxn modelId="{7098D890-387C-4A31-A622-B959C6299BCF}" type="presOf" srcId="{05D78C8E-4E4D-46DB-9B41-EA1F2C4757BD}" destId="{DC99F473-62DB-4080-BF09-AEC6452BC370}" srcOrd="0" destOrd="0" presId="urn:microsoft.com/office/officeart/2005/8/layout/hierarchy2"/>
    <dgm:cxn modelId="{72B946B2-11C9-49F8-90DB-0B7363F07051}" type="presOf" srcId="{B725BC4A-AE1E-4798-A3E8-2C761945FB2B}" destId="{A089CBF3-EEF1-4A0D-9818-92F40DC04EEB}" srcOrd="1" destOrd="0" presId="urn:microsoft.com/office/officeart/2005/8/layout/hierarchy2"/>
    <dgm:cxn modelId="{FC81C2C8-C614-45F2-9C3E-DE6E3999E60D}" type="presOf" srcId="{988713B6-69E9-49EC-B7A9-CD1B9CE49422}" destId="{31C7FB12-FD79-4466-A06D-8BA3B35147CC}" srcOrd="0" destOrd="0" presId="urn:microsoft.com/office/officeart/2005/8/layout/hierarchy2"/>
    <dgm:cxn modelId="{07C98B56-E965-445B-BEEA-7785ECCB28A1}" type="presParOf" srcId="{31C7FB12-FD79-4466-A06D-8BA3B35147CC}" destId="{97986992-9307-4ED6-9D64-AAFAE7B9687F}" srcOrd="0" destOrd="0" presId="urn:microsoft.com/office/officeart/2005/8/layout/hierarchy2"/>
    <dgm:cxn modelId="{31D224DD-3831-4A37-B557-F6683728B988}" type="presParOf" srcId="{97986992-9307-4ED6-9D64-AAFAE7B9687F}" destId="{D65A83CE-19FF-4902-9EAF-A3053F2D2631}" srcOrd="0" destOrd="0" presId="urn:microsoft.com/office/officeart/2005/8/layout/hierarchy2"/>
    <dgm:cxn modelId="{F2A8CE0C-1AA3-40EA-87E9-5B4E8492BD6E}" type="presParOf" srcId="{97986992-9307-4ED6-9D64-AAFAE7B9687F}" destId="{58618F5E-C2D6-4AB9-B165-44FB8A8F5363}" srcOrd="1" destOrd="0" presId="urn:microsoft.com/office/officeart/2005/8/layout/hierarchy2"/>
    <dgm:cxn modelId="{A48A421E-AF0E-4B9D-BD2F-80B211A11085}" type="presParOf" srcId="{58618F5E-C2D6-4AB9-B165-44FB8A8F5363}" destId="{04D784DF-BCF6-4886-A97C-B1C4F0EE8D02}" srcOrd="0" destOrd="0" presId="urn:microsoft.com/office/officeart/2005/8/layout/hierarchy2"/>
    <dgm:cxn modelId="{6050876F-F13B-4B51-A1C3-2E06BAD81E64}" type="presParOf" srcId="{04D784DF-BCF6-4886-A97C-B1C4F0EE8D02}" destId="{A089CBF3-EEF1-4A0D-9818-92F40DC04EEB}" srcOrd="0" destOrd="0" presId="urn:microsoft.com/office/officeart/2005/8/layout/hierarchy2"/>
    <dgm:cxn modelId="{CB88C7AE-186B-46A4-8849-E4D0490B6476}" type="presParOf" srcId="{58618F5E-C2D6-4AB9-B165-44FB8A8F5363}" destId="{C12FCC02-D1AF-473B-95F9-35B4E0FD40D2}" srcOrd="1" destOrd="0" presId="urn:microsoft.com/office/officeart/2005/8/layout/hierarchy2"/>
    <dgm:cxn modelId="{B8BBF206-8020-411D-A7A3-10109A8BB0B2}" type="presParOf" srcId="{C12FCC02-D1AF-473B-95F9-35B4E0FD40D2}" destId="{1857792E-DF10-4A7F-AEB6-F27CF7A718BE}" srcOrd="0" destOrd="0" presId="urn:microsoft.com/office/officeart/2005/8/layout/hierarchy2"/>
    <dgm:cxn modelId="{F4A4D375-1B30-43CD-8AD8-9092B98E8375}" type="presParOf" srcId="{C12FCC02-D1AF-473B-95F9-35B4E0FD40D2}" destId="{6BCFE26E-CC8B-4776-A1DD-48F7347B71BC}" srcOrd="1" destOrd="0" presId="urn:microsoft.com/office/officeart/2005/8/layout/hierarchy2"/>
    <dgm:cxn modelId="{5080E31A-DB2E-486B-A0FE-74904E67F2E8}" type="presParOf" srcId="{6BCFE26E-CC8B-4776-A1DD-48F7347B71BC}" destId="{D4FF7663-46E2-47D1-A046-99AA521D46B6}" srcOrd="0" destOrd="0" presId="urn:microsoft.com/office/officeart/2005/8/layout/hierarchy2"/>
    <dgm:cxn modelId="{03610252-D10C-4029-89A8-57C9D89361D2}" type="presParOf" srcId="{D4FF7663-46E2-47D1-A046-99AA521D46B6}" destId="{44441130-93E0-42FC-A129-62B7C302E750}" srcOrd="0" destOrd="0" presId="urn:microsoft.com/office/officeart/2005/8/layout/hierarchy2"/>
    <dgm:cxn modelId="{326116C8-3404-4FF5-ACE5-92A3EBD10AF6}" type="presParOf" srcId="{6BCFE26E-CC8B-4776-A1DD-48F7347B71BC}" destId="{18B6E659-510B-480D-9CA9-DF0A9EB5E7C0}" srcOrd="1" destOrd="0" presId="urn:microsoft.com/office/officeart/2005/8/layout/hierarchy2"/>
    <dgm:cxn modelId="{C9072055-D1C3-4F60-9680-CEB1BFEDE154}" type="presParOf" srcId="{18B6E659-510B-480D-9CA9-DF0A9EB5E7C0}" destId="{EB3F43EF-FF66-41DF-92AE-E8DB4907EFA5}" srcOrd="0" destOrd="0" presId="urn:microsoft.com/office/officeart/2005/8/layout/hierarchy2"/>
    <dgm:cxn modelId="{EB64ED0A-4B4A-4070-8A64-A24D1AD63CCF}" type="presParOf" srcId="{18B6E659-510B-480D-9CA9-DF0A9EB5E7C0}" destId="{8AAFB485-2181-4677-8B1D-0076DE693BE7}" srcOrd="1" destOrd="0" presId="urn:microsoft.com/office/officeart/2005/8/layout/hierarchy2"/>
    <dgm:cxn modelId="{AFBDBF81-5021-458E-B6E2-B07A8D2D75AF}" type="presParOf" srcId="{8AAFB485-2181-4677-8B1D-0076DE693BE7}" destId="{356E8956-F91D-4055-A547-A8BAF35CA2D4}" srcOrd="0" destOrd="0" presId="urn:microsoft.com/office/officeart/2005/8/layout/hierarchy2"/>
    <dgm:cxn modelId="{315C29A1-61C2-41A8-8ECC-276AB4A59536}" type="presParOf" srcId="{356E8956-F91D-4055-A547-A8BAF35CA2D4}" destId="{F2F466A0-E539-4955-998A-CFE03A707CC6}" srcOrd="0" destOrd="0" presId="urn:microsoft.com/office/officeart/2005/8/layout/hierarchy2"/>
    <dgm:cxn modelId="{4EA688E9-0FBF-414C-9E7D-8D36EE0B656B}" type="presParOf" srcId="{8AAFB485-2181-4677-8B1D-0076DE693BE7}" destId="{CF7E6195-489A-4D18-BF1B-FFC8BBA294C0}" srcOrd="1" destOrd="0" presId="urn:microsoft.com/office/officeart/2005/8/layout/hierarchy2"/>
    <dgm:cxn modelId="{1CC4F09C-771B-4018-BB30-56F23080202F}" type="presParOf" srcId="{CF7E6195-489A-4D18-BF1B-FFC8BBA294C0}" destId="{F0B61BE8-C11D-4A5F-BEE5-B3DB82EA5339}" srcOrd="0" destOrd="0" presId="urn:microsoft.com/office/officeart/2005/8/layout/hierarchy2"/>
    <dgm:cxn modelId="{6728C53D-C791-444E-9E52-CDD5DCBF3ABA}" type="presParOf" srcId="{CF7E6195-489A-4D18-BF1B-FFC8BBA294C0}" destId="{3E32B4F7-21DC-47BF-80FD-98E102BB230A}" srcOrd="1" destOrd="0" presId="urn:microsoft.com/office/officeart/2005/8/layout/hierarchy2"/>
    <dgm:cxn modelId="{AB0CC829-2351-4E02-B404-D3D3447A2E26}" type="presParOf" srcId="{58618F5E-C2D6-4AB9-B165-44FB8A8F5363}" destId="{FDE6FC2E-8B60-45A3-854C-0A148AF3264C}" srcOrd="2" destOrd="0" presId="urn:microsoft.com/office/officeart/2005/8/layout/hierarchy2"/>
    <dgm:cxn modelId="{9E88E8A1-2211-49B9-AE0C-F2630709EF62}" type="presParOf" srcId="{FDE6FC2E-8B60-45A3-854C-0A148AF3264C}" destId="{4B4AF339-F9FC-4F50-9541-C076D0C9AEB9}" srcOrd="0" destOrd="0" presId="urn:microsoft.com/office/officeart/2005/8/layout/hierarchy2"/>
    <dgm:cxn modelId="{506753CC-4C3A-4F1E-9655-4D305524D860}" type="presParOf" srcId="{58618F5E-C2D6-4AB9-B165-44FB8A8F5363}" destId="{18CAAB89-146D-45CD-8D88-209EF78B59F9}" srcOrd="3" destOrd="0" presId="urn:microsoft.com/office/officeart/2005/8/layout/hierarchy2"/>
    <dgm:cxn modelId="{EC83FC2C-198C-45AE-98AA-C5C243D549AE}" type="presParOf" srcId="{18CAAB89-146D-45CD-8D88-209EF78B59F9}" destId="{983D72D2-46B1-4289-9839-1686837085BF}" srcOrd="0" destOrd="0" presId="urn:microsoft.com/office/officeart/2005/8/layout/hierarchy2"/>
    <dgm:cxn modelId="{727A617C-CCF1-4F10-97D6-8D0B97C419C9}" type="presParOf" srcId="{18CAAB89-146D-45CD-8D88-209EF78B59F9}" destId="{9271D9DF-E6B6-4B9F-BFD5-5592509AA4C3}" srcOrd="1" destOrd="0" presId="urn:microsoft.com/office/officeart/2005/8/layout/hierarchy2"/>
    <dgm:cxn modelId="{DCA1970B-F371-41A4-B332-2C20FB3C2CE4}" type="presParOf" srcId="{58618F5E-C2D6-4AB9-B165-44FB8A8F5363}" destId="{6B3EF953-4957-4CFE-A05E-42B2783AA19D}" srcOrd="4" destOrd="0" presId="urn:microsoft.com/office/officeart/2005/8/layout/hierarchy2"/>
    <dgm:cxn modelId="{F56BC610-9531-4281-AE5E-2F679121A0D2}" type="presParOf" srcId="{6B3EF953-4957-4CFE-A05E-42B2783AA19D}" destId="{5E1F03BC-46A5-42F5-B83C-C2F093E3E8B7}" srcOrd="0" destOrd="0" presId="urn:microsoft.com/office/officeart/2005/8/layout/hierarchy2"/>
    <dgm:cxn modelId="{794059FB-E172-49FB-B92C-AF5384A55D45}" type="presParOf" srcId="{58618F5E-C2D6-4AB9-B165-44FB8A8F5363}" destId="{2904F1C3-C89E-4584-97A0-9AB998054D0A}" srcOrd="5" destOrd="0" presId="urn:microsoft.com/office/officeart/2005/8/layout/hierarchy2"/>
    <dgm:cxn modelId="{F8EEA06B-99D6-4D61-B273-C932A091BD0D}" type="presParOf" srcId="{2904F1C3-C89E-4584-97A0-9AB998054D0A}" destId="{4C78C22C-C7BD-41F4-A77E-9B65B16C391A}" srcOrd="0" destOrd="0" presId="urn:microsoft.com/office/officeart/2005/8/layout/hierarchy2"/>
    <dgm:cxn modelId="{120B7FDC-05C4-456A-B231-6F4D5C5F780D}" type="presParOf" srcId="{2904F1C3-C89E-4584-97A0-9AB998054D0A}" destId="{E0A0C905-37B5-4C2A-925A-2AAEEC8744B7}" srcOrd="1" destOrd="0" presId="urn:microsoft.com/office/officeart/2005/8/layout/hierarchy2"/>
    <dgm:cxn modelId="{DD60C2A0-2745-4C73-97FB-8157E9A8A421}" type="presParOf" srcId="{E0A0C905-37B5-4C2A-925A-2AAEEC8744B7}" destId="{2F39E89A-D960-4E32-8D2F-17A556DBF0F3}" srcOrd="0" destOrd="0" presId="urn:microsoft.com/office/officeart/2005/8/layout/hierarchy2"/>
    <dgm:cxn modelId="{AA434F57-A9F4-4F78-B73F-9A7805AB4B4B}" type="presParOf" srcId="{2F39E89A-D960-4E32-8D2F-17A556DBF0F3}" destId="{6803BA00-BAE6-47D1-96F9-5386F9D21419}" srcOrd="0" destOrd="0" presId="urn:microsoft.com/office/officeart/2005/8/layout/hierarchy2"/>
    <dgm:cxn modelId="{2E06E70C-60FD-4982-9847-0A5A7F5F8D28}" type="presParOf" srcId="{E0A0C905-37B5-4C2A-925A-2AAEEC8744B7}" destId="{92832CFE-007D-435C-8E33-F32B6A80D32C}" srcOrd="1" destOrd="0" presId="urn:microsoft.com/office/officeart/2005/8/layout/hierarchy2"/>
    <dgm:cxn modelId="{1E6A412B-6B92-49BA-A3BD-99A5B19F3C26}" type="presParOf" srcId="{92832CFE-007D-435C-8E33-F32B6A80D32C}" destId="{EFE55E99-9A06-40C5-A61E-336B3887AACF}" srcOrd="0" destOrd="0" presId="urn:microsoft.com/office/officeart/2005/8/layout/hierarchy2"/>
    <dgm:cxn modelId="{484FA041-495A-445D-BA23-8A094B762076}" type="presParOf" srcId="{92832CFE-007D-435C-8E33-F32B6A80D32C}" destId="{A9FEEC56-3546-4C51-8629-A11B08DDC697}" srcOrd="1" destOrd="0" presId="urn:microsoft.com/office/officeart/2005/8/layout/hierarchy2"/>
    <dgm:cxn modelId="{BD7A8726-CC86-4766-A67B-E31806CB3E53}" type="presParOf" srcId="{E0A0C905-37B5-4C2A-925A-2AAEEC8744B7}" destId="{DC99F473-62DB-4080-BF09-AEC6452BC370}" srcOrd="2" destOrd="0" presId="urn:microsoft.com/office/officeart/2005/8/layout/hierarchy2"/>
    <dgm:cxn modelId="{03C1AF56-2283-4932-B415-52536B0A4E54}" type="presParOf" srcId="{DC99F473-62DB-4080-BF09-AEC6452BC370}" destId="{2549C9C6-E407-4FD0-9BF3-E80E55C403D8}" srcOrd="0" destOrd="0" presId="urn:microsoft.com/office/officeart/2005/8/layout/hierarchy2"/>
    <dgm:cxn modelId="{8CDC208F-AC09-4B66-B217-4D913D90D998}" type="presParOf" srcId="{E0A0C905-37B5-4C2A-925A-2AAEEC8744B7}" destId="{C66EE948-DCFD-4F2E-BA69-26C3D7246FDC}" srcOrd="3" destOrd="0" presId="urn:microsoft.com/office/officeart/2005/8/layout/hierarchy2"/>
    <dgm:cxn modelId="{DE4E8410-FA37-42C2-935D-9F5BEACD30B1}" type="presParOf" srcId="{C66EE948-DCFD-4F2E-BA69-26C3D7246FDC}" destId="{D84A7812-2334-4AF0-B222-2C66A3830BCE}" srcOrd="0" destOrd="0" presId="urn:microsoft.com/office/officeart/2005/8/layout/hierarchy2"/>
    <dgm:cxn modelId="{F7F1587A-84C6-4E6A-86A4-5185953E98B8}" type="presParOf" srcId="{C66EE948-DCFD-4F2E-BA69-26C3D7246FDC}" destId="{30369E3D-0B52-427A-B361-9546A06E37DD}" srcOrd="1" destOrd="0" presId="urn:microsoft.com/office/officeart/2005/8/layout/hierarchy2"/>
    <dgm:cxn modelId="{A1F42885-3936-4E75-A5DD-34D35B3BE49D}" type="presParOf" srcId="{30369E3D-0B52-427A-B361-9546A06E37DD}" destId="{9B0CA228-363B-4062-915E-1F1C5F61C27F}" srcOrd="0" destOrd="0" presId="urn:microsoft.com/office/officeart/2005/8/layout/hierarchy2"/>
    <dgm:cxn modelId="{FCC71A6A-27DC-43F4-ABB8-3B82D8816449}" type="presParOf" srcId="{9B0CA228-363B-4062-915E-1F1C5F61C27F}" destId="{01A88BA0-95F4-44E3-8BF1-FD5A4F04CD64}" srcOrd="0" destOrd="0" presId="urn:microsoft.com/office/officeart/2005/8/layout/hierarchy2"/>
    <dgm:cxn modelId="{296BA343-04DF-4FDF-BB94-F3324EF480F1}" type="presParOf" srcId="{30369E3D-0B52-427A-B361-9546A06E37DD}" destId="{F44032F4-1166-4C62-9D11-DE9961BF5287}" srcOrd="1" destOrd="0" presId="urn:microsoft.com/office/officeart/2005/8/layout/hierarchy2"/>
    <dgm:cxn modelId="{7A037751-4336-436D-B4A3-9F8F0D723B83}" type="presParOf" srcId="{F44032F4-1166-4C62-9D11-DE9961BF5287}" destId="{17EC4E11-4DB9-41C9-B287-344723E4641C}" srcOrd="0" destOrd="0" presId="urn:microsoft.com/office/officeart/2005/8/layout/hierarchy2"/>
    <dgm:cxn modelId="{F6E455A4-157B-4963-BAFB-502C953D9693}" type="presParOf" srcId="{F44032F4-1166-4C62-9D11-DE9961BF5287}" destId="{36950D2F-6A7E-4352-AE27-8A75B09FCA41}" srcOrd="1" destOrd="0" presId="urn:microsoft.com/office/officeart/2005/8/layout/hierarchy2"/>
    <dgm:cxn modelId="{0E97753B-305C-47E6-A113-754BB941BEB0}" type="presParOf" srcId="{30369E3D-0B52-427A-B361-9546A06E37DD}" destId="{551C0937-9FCF-45DF-8642-089E0BAF6ABD}" srcOrd="2" destOrd="0" presId="urn:microsoft.com/office/officeart/2005/8/layout/hierarchy2"/>
    <dgm:cxn modelId="{FB105F03-1463-498D-AFBA-A2663E90A646}" type="presParOf" srcId="{551C0937-9FCF-45DF-8642-089E0BAF6ABD}" destId="{DE902841-7FD3-4E7C-AF93-A6190288BA80}" srcOrd="0" destOrd="0" presId="urn:microsoft.com/office/officeart/2005/8/layout/hierarchy2"/>
    <dgm:cxn modelId="{38CC0AC6-1EC5-4C82-A778-1F5BA2158FFD}" type="presParOf" srcId="{30369E3D-0B52-427A-B361-9546A06E37DD}" destId="{7E3FC54D-B172-4EAB-899D-9F434B0E60AF}" srcOrd="3" destOrd="0" presId="urn:microsoft.com/office/officeart/2005/8/layout/hierarchy2"/>
    <dgm:cxn modelId="{B7A22C8C-DD89-4764-A3A9-839EA7023206}" type="presParOf" srcId="{7E3FC54D-B172-4EAB-899D-9F434B0E60AF}" destId="{D989AD77-E242-4AB3-BEA1-3DB9A55E2153}" srcOrd="0" destOrd="0" presId="urn:microsoft.com/office/officeart/2005/8/layout/hierarchy2"/>
    <dgm:cxn modelId="{77422280-685A-4CAB-B4E0-8F66F678F328}" type="presParOf" srcId="{7E3FC54D-B172-4EAB-899D-9F434B0E60AF}" destId="{8A9751DD-FE1E-4D0E-A488-0FA5C2D31E2A}" srcOrd="1" destOrd="0" presId="urn:microsoft.com/office/officeart/2005/8/layout/hierarchy2"/>
    <dgm:cxn modelId="{6D9B991E-DE7C-4EB1-A355-9DF633A36BE2}" type="presParOf" srcId="{58618F5E-C2D6-4AB9-B165-44FB8A8F5363}" destId="{DEF377DD-3B74-43E6-9FB8-EC2D7A78F40C}" srcOrd="6" destOrd="0" presId="urn:microsoft.com/office/officeart/2005/8/layout/hierarchy2"/>
    <dgm:cxn modelId="{0A45CFC7-9381-4511-B50C-596BB68BEDED}" type="presParOf" srcId="{DEF377DD-3B74-43E6-9FB8-EC2D7A78F40C}" destId="{FFFA5C06-761D-41DE-BF35-0681C6AB39DA}" srcOrd="0" destOrd="0" presId="urn:microsoft.com/office/officeart/2005/8/layout/hierarchy2"/>
    <dgm:cxn modelId="{AB02C9A9-E38E-48EE-9737-18BE101F29DE}" type="presParOf" srcId="{58618F5E-C2D6-4AB9-B165-44FB8A8F5363}" destId="{9F806497-A0B9-4ED7-AF8C-DC2EC869831A}" srcOrd="7" destOrd="0" presId="urn:microsoft.com/office/officeart/2005/8/layout/hierarchy2"/>
    <dgm:cxn modelId="{FE83053C-B514-475D-95BF-56378E647D26}" type="presParOf" srcId="{9F806497-A0B9-4ED7-AF8C-DC2EC869831A}" destId="{67F8089B-7DBF-4986-A4E2-AE4DC2882586}" srcOrd="0" destOrd="0" presId="urn:microsoft.com/office/officeart/2005/8/layout/hierarchy2"/>
    <dgm:cxn modelId="{01015960-33A7-4B06-A0C7-DC87D5232B1E}" type="presParOf" srcId="{9F806497-A0B9-4ED7-AF8C-DC2EC869831A}" destId="{2C0E4167-CCFC-4DF5-8E63-FA598ABA87FB}" srcOrd="1" destOrd="0" presId="urn:microsoft.com/office/officeart/2005/8/layout/hierarchy2"/>
    <dgm:cxn modelId="{BF720E3A-7E83-460E-BC1A-DA05BCC062C1}" type="presParOf" srcId="{2C0E4167-CCFC-4DF5-8E63-FA598ABA87FB}" destId="{8BC22307-F2AE-4D8F-B18E-FA6C2B11F875}" srcOrd="0" destOrd="0" presId="urn:microsoft.com/office/officeart/2005/8/layout/hierarchy2"/>
    <dgm:cxn modelId="{4D4254F1-AE8B-450A-B507-9D6737479478}" type="presParOf" srcId="{8BC22307-F2AE-4D8F-B18E-FA6C2B11F875}" destId="{829B9E80-9C2D-42E8-8646-FB2AB9D58E34}" srcOrd="0" destOrd="0" presId="urn:microsoft.com/office/officeart/2005/8/layout/hierarchy2"/>
    <dgm:cxn modelId="{4B4CFC83-7A00-4CC7-A053-2B3E64B60E1D}" type="presParOf" srcId="{2C0E4167-CCFC-4DF5-8E63-FA598ABA87FB}" destId="{53508949-4E22-4DD5-96F3-20A5D6D82805}" srcOrd="1" destOrd="0" presId="urn:microsoft.com/office/officeart/2005/8/layout/hierarchy2"/>
    <dgm:cxn modelId="{098F840E-E155-44B8-9D19-9DD6527B2987}" type="presParOf" srcId="{53508949-4E22-4DD5-96F3-20A5D6D82805}" destId="{6F75DA3C-744B-4967-981A-0493C872B01A}" srcOrd="0" destOrd="0" presId="urn:microsoft.com/office/officeart/2005/8/layout/hierarchy2"/>
    <dgm:cxn modelId="{AA43D20C-B232-4389-813F-CDB47C4C9736}" type="presParOf" srcId="{53508949-4E22-4DD5-96F3-20A5D6D82805}" destId="{648364D7-BFE5-43DC-A310-4D8D1A155627}" srcOrd="1" destOrd="0" presId="urn:microsoft.com/office/officeart/2005/8/layout/hierarchy2"/>
    <dgm:cxn modelId="{43FD46CB-9FC8-4545-B571-B31C1377EF45}" type="presParOf" srcId="{58618F5E-C2D6-4AB9-B165-44FB8A8F5363}" destId="{E93326A4-BED6-41C6-94F9-A8F01F786244}" srcOrd="8" destOrd="0" presId="urn:microsoft.com/office/officeart/2005/8/layout/hierarchy2"/>
    <dgm:cxn modelId="{6240DC78-959B-4E34-8D71-C5B1B36C93DB}" type="presParOf" srcId="{E93326A4-BED6-41C6-94F9-A8F01F786244}" destId="{EB33BE79-E8A0-450F-8A11-A09F38E039CF}" srcOrd="0" destOrd="0" presId="urn:microsoft.com/office/officeart/2005/8/layout/hierarchy2"/>
    <dgm:cxn modelId="{0EA5815B-969A-45BE-8FDD-952B7777658B}" type="presParOf" srcId="{58618F5E-C2D6-4AB9-B165-44FB8A8F5363}" destId="{DB1C88F9-F065-4591-A991-61A19FA24963}" srcOrd="9" destOrd="0" presId="urn:microsoft.com/office/officeart/2005/8/layout/hierarchy2"/>
    <dgm:cxn modelId="{0251B66E-49F1-429A-920A-ACCB3FDC0F59}" type="presParOf" srcId="{DB1C88F9-F065-4591-A991-61A19FA24963}" destId="{1353D88D-9E4D-49BB-8ED2-A6BAFEA1D098}" srcOrd="0" destOrd="0" presId="urn:microsoft.com/office/officeart/2005/8/layout/hierarchy2"/>
    <dgm:cxn modelId="{A677C940-3D85-422E-BA54-C77252790638}" type="presParOf" srcId="{DB1C88F9-F065-4591-A991-61A19FA24963}" destId="{CD624CFF-3F7F-41D0-8AA5-168334E739D0}" srcOrd="1" destOrd="0" presId="urn:microsoft.com/office/officeart/2005/8/layout/hierarchy2"/>
    <dgm:cxn modelId="{92CF8CE8-1E00-4EDE-96BE-4D8BBBD46E26}" type="presParOf" srcId="{58618F5E-C2D6-4AB9-B165-44FB8A8F5363}" destId="{E8B60F0F-0EDA-4AD1-8DE0-44A1BFDD4A24}" srcOrd="10" destOrd="0" presId="urn:microsoft.com/office/officeart/2005/8/layout/hierarchy2"/>
    <dgm:cxn modelId="{262E73A2-A813-4314-9D70-118835948C22}" type="presParOf" srcId="{E8B60F0F-0EDA-4AD1-8DE0-44A1BFDD4A24}" destId="{CFC39A8B-DD70-446D-95A5-A15A6DCDB86D}" srcOrd="0" destOrd="0" presId="urn:microsoft.com/office/officeart/2005/8/layout/hierarchy2"/>
    <dgm:cxn modelId="{B6776421-FDD0-42EF-9F5F-FC08D8EC881F}" type="presParOf" srcId="{58618F5E-C2D6-4AB9-B165-44FB8A8F5363}" destId="{2E8D7810-BC32-4423-8C8F-9A36D4BDCF8B}" srcOrd="11" destOrd="0" presId="urn:microsoft.com/office/officeart/2005/8/layout/hierarchy2"/>
    <dgm:cxn modelId="{C642EF3D-FF30-4F1A-AEF2-2ABC14983192}" type="presParOf" srcId="{2E8D7810-BC32-4423-8C8F-9A36D4BDCF8B}" destId="{EDBEAF8C-9C6F-45BF-AB38-F8FA9EB7CE68}" srcOrd="0" destOrd="0" presId="urn:microsoft.com/office/officeart/2005/8/layout/hierarchy2"/>
    <dgm:cxn modelId="{99DF88E2-46E9-42DB-A126-250C6A998513}" type="presParOf" srcId="{2E8D7810-BC32-4423-8C8F-9A36D4BDCF8B}" destId="{8BFB829A-A127-4D2B-A44E-52764ED4107C}" srcOrd="1" destOrd="0" presId="urn:microsoft.com/office/officeart/2005/8/layout/hierarchy2"/>
    <dgm:cxn modelId="{7CD78A03-8CCC-42E1-8E4C-5764BAA96512}" type="presParOf" srcId="{8BFB829A-A127-4D2B-A44E-52764ED4107C}" destId="{54D9F660-4687-4F76-9DB7-086ABD19B58E}" srcOrd="0" destOrd="0" presId="urn:microsoft.com/office/officeart/2005/8/layout/hierarchy2"/>
    <dgm:cxn modelId="{613CECCC-7F64-47A5-8DC8-D4188A333B1B}" type="presParOf" srcId="{54D9F660-4687-4F76-9DB7-086ABD19B58E}" destId="{56D1737B-52AA-417C-B4A7-6E1CABC84281}" srcOrd="0" destOrd="0" presId="urn:microsoft.com/office/officeart/2005/8/layout/hierarchy2"/>
    <dgm:cxn modelId="{7D970283-BE33-486B-88B7-5241F6D380DF}" type="presParOf" srcId="{8BFB829A-A127-4D2B-A44E-52764ED4107C}" destId="{6ECD8D14-8DF7-4EC0-B26D-8B68EB23E726}" srcOrd="1" destOrd="0" presId="urn:microsoft.com/office/officeart/2005/8/layout/hierarchy2"/>
    <dgm:cxn modelId="{9E083871-1CCA-4623-88A1-D25AD6A7C417}" type="presParOf" srcId="{6ECD8D14-8DF7-4EC0-B26D-8B68EB23E726}" destId="{3EFA21C2-99A8-4567-A683-06079A43FEA2}" srcOrd="0" destOrd="0" presId="urn:microsoft.com/office/officeart/2005/8/layout/hierarchy2"/>
    <dgm:cxn modelId="{F0ABF0CB-DDBB-4D85-9E93-A4BAA85489E4}" type="presParOf" srcId="{6ECD8D14-8DF7-4EC0-B26D-8B68EB23E726}" destId="{D0223904-2C19-481D-8831-16BD7467D263}" srcOrd="1" destOrd="0" presId="urn:microsoft.com/office/officeart/2005/8/layout/hierarchy2"/>
    <dgm:cxn modelId="{FA7128C8-B473-47A6-B686-CBE87C390B61}" type="presParOf" srcId="{D0223904-2C19-481D-8831-16BD7467D263}" destId="{5DC64148-D9CF-4A14-A458-83AA89F4D2E9}" srcOrd="0" destOrd="0" presId="urn:microsoft.com/office/officeart/2005/8/layout/hierarchy2"/>
    <dgm:cxn modelId="{1FFF4582-DD6E-4764-A6CB-4C879BA26316}" type="presParOf" srcId="{5DC64148-D9CF-4A14-A458-83AA89F4D2E9}" destId="{7F5666DC-5432-4E94-A0D2-53B564251111}" srcOrd="0" destOrd="0" presId="urn:microsoft.com/office/officeart/2005/8/layout/hierarchy2"/>
    <dgm:cxn modelId="{35E609B5-E123-481B-9D87-E36BCD58CFB8}" type="presParOf" srcId="{D0223904-2C19-481D-8831-16BD7467D263}" destId="{2AA74654-9C03-44AC-B290-F2ABE5C45885}" srcOrd="1" destOrd="0" presId="urn:microsoft.com/office/officeart/2005/8/layout/hierarchy2"/>
    <dgm:cxn modelId="{28CDE9C4-3F59-4E53-87F6-CE84417ECA85}" type="presParOf" srcId="{2AA74654-9C03-44AC-B290-F2ABE5C45885}" destId="{1C7BACD5-5E4D-4F66-A255-E2B960077292}" srcOrd="0" destOrd="0" presId="urn:microsoft.com/office/officeart/2005/8/layout/hierarchy2"/>
    <dgm:cxn modelId="{E0C8DC58-195C-4728-834F-615707B44793}" type="presParOf" srcId="{2AA74654-9C03-44AC-B290-F2ABE5C45885}" destId="{E236453C-CE90-4433-8D69-C4A307999A15}" srcOrd="1" destOrd="0" presId="urn:microsoft.com/office/officeart/2005/8/layout/hierarchy2"/>
    <dgm:cxn modelId="{349C55B0-DE00-4B5E-B2DD-BCD6E960DEE5}" type="presParOf" srcId="{8BFB829A-A127-4D2B-A44E-52764ED4107C}" destId="{0590D674-42C9-4040-A839-158776D5F37F}" srcOrd="2" destOrd="0" presId="urn:microsoft.com/office/officeart/2005/8/layout/hierarchy2"/>
    <dgm:cxn modelId="{26144E10-63A2-4B0C-A45D-802951D3B1BE}" type="presParOf" srcId="{0590D674-42C9-4040-A839-158776D5F37F}" destId="{0419F896-C3CB-4BB0-B142-2635AEE9AA53}" srcOrd="0" destOrd="0" presId="urn:microsoft.com/office/officeart/2005/8/layout/hierarchy2"/>
    <dgm:cxn modelId="{AEB505B6-9477-4D22-B0DA-126905E8B374}" type="presParOf" srcId="{8BFB829A-A127-4D2B-A44E-52764ED4107C}" destId="{04087B82-14D6-4660-99AF-7BF633400706}" srcOrd="3" destOrd="0" presId="urn:microsoft.com/office/officeart/2005/8/layout/hierarchy2"/>
    <dgm:cxn modelId="{8BAEDD9F-F7BA-4378-B6B8-1B8256600816}" type="presParOf" srcId="{04087B82-14D6-4660-99AF-7BF633400706}" destId="{C2FEDA21-CF96-43E6-BA8B-2F91916B43A2}" srcOrd="0" destOrd="0" presId="urn:microsoft.com/office/officeart/2005/8/layout/hierarchy2"/>
    <dgm:cxn modelId="{A19C332C-1291-47D8-AFDB-39B1F09137DC}" type="presParOf" srcId="{04087B82-14D6-4660-99AF-7BF633400706}" destId="{9FB675B3-2501-4628-8FF6-BC622F585A66}" srcOrd="1" destOrd="0" presId="urn:microsoft.com/office/officeart/2005/8/layout/hierarchy2"/>
    <dgm:cxn modelId="{D2A7CD86-F5D1-43A6-B489-F637F0CEA099}" type="presParOf" srcId="{9FB675B3-2501-4628-8FF6-BC622F585A66}" destId="{787CE904-80B4-4CA9-B7C1-6D8EA850E59A}" srcOrd="0" destOrd="0" presId="urn:microsoft.com/office/officeart/2005/8/layout/hierarchy2"/>
    <dgm:cxn modelId="{53CA861F-6FBC-44F2-A8C2-55793E987808}" type="presParOf" srcId="{787CE904-80B4-4CA9-B7C1-6D8EA850E59A}" destId="{11249566-4C6D-4AB4-8D0B-D133A3820FEE}" srcOrd="0" destOrd="0" presId="urn:microsoft.com/office/officeart/2005/8/layout/hierarchy2"/>
    <dgm:cxn modelId="{8FA6DC60-1440-49C2-AA32-54FDBF192EF4}" type="presParOf" srcId="{9FB675B3-2501-4628-8FF6-BC622F585A66}" destId="{C06422C6-9B3C-4219-B0F8-E7F3BC9504A4}" srcOrd="1" destOrd="0" presId="urn:microsoft.com/office/officeart/2005/8/layout/hierarchy2"/>
    <dgm:cxn modelId="{3D6509D0-4E54-427D-9ECC-8171E8C865F1}" type="presParOf" srcId="{C06422C6-9B3C-4219-B0F8-E7F3BC9504A4}" destId="{8BE86FA9-9D65-42E6-B230-BE7D7BCB9724}" srcOrd="0" destOrd="0" presId="urn:microsoft.com/office/officeart/2005/8/layout/hierarchy2"/>
    <dgm:cxn modelId="{9FF57DB9-4821-407D-916B-B4C3C313950D}" type="presParOf" srcId="{C06422C6-9B3C-4219-B0F8-E7F3BC9504A4}" destId="{3F7E094F-4602-41FD-AC6B-5D1405D3C250}" srcOrd="1" destOrd="0" presId="urn:microsoft.com/office/officeart/2005/8/layout/hierarchy2"/>
    <dgm:cxn modelId="{0EC4EEE2-12E3-4BB8-ADB5-C4E2154163B4}" type="presParOf" srcId="{9FB675B3-2501-4628-8FF6-BC622F585A66}" destId="{2650BB5F-4072-4CB7-9EEB-9B48A464D9AB}" srcOrd="2" destOrd="0" presId="urn:microsoft.com/office/officeart/2005/8/layout/hierarchy2"/>
    <dgm:cxn modelId="{77A82885-DDD9-4F36-B025-0C4E9CBB0FBE}" type="presParOf" srcId="{2650BB5F-4072-4CB7-9EEB-9B48A464D9AB}" destId="{D8028E5B-3E07-47A3-94F8-9F7B56E9BCC2}" srcOrd="0" destOrd="0" presId="urn:microsoft.com/office/officeart/2005/8/layout/hierarchy2"/>
    <dgm:cxn modelId="{B8422538-FCF6-499D-A6D2-E4A880EE296F}" type="presParOf" srcId="{9FB675B3-2501-4628-8FF6-BC622F585A66}" destId="{77EA5183-F38E-45DD-A317-B55361772DDA}" srcOrd="3" destOrd="0" presId="urn:microsoft.com/office/officeart/2005/8/layout/hierarchy2"/>
    <dgm:cxn modelId="{D1882F5E-FE06-4494-9540-ED72CD0DCBA2}" type="presParOf" srcId="{77EA5183-F38E-45DD-A317-B55361772DDA}" destId="{3E0E26B7-ECAA-4878-A704-EB7A868AEA73}" srcOrd="0" destOrd="0" presId="urn:microsoft.com/office/officeart/2005/8/layout/hierarchy2"/>
    <dgm:cxn modelId="{34E00E65-F967-4D01-9461-504AD3C89687}" type="presParOf" srcId="{77EA5183-F38E-45DD-A317-B55361772DDA}" destId="{18662C6C-30D7-4196-8661-2EF287642A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A83CE-19FF-4902-9EAF-A3053F2D2631}">
      <dsp:nvSpPr>
        <dsp:cNvPr id="0" name=""/>
        <dsp:cNvSpPr/>
      </dsp:nvSpPr>
      <dsp:spPr>
        <a:xfrm>
          <a:off x="1222538" y="2535007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b="1" kern="1200" dirty="0" smtClean="0">
              <a:ea typeface="汉鼎简中楷" pitchFamily="49" charset="-122"/>
            </a:rPr>
            <a:t>经</a:t>
          </a:r>
          <a:endParaRPr lang="en-US" sz="4200" b="1" kern="1200" dirty="0"/>
        </a:p>
      </dsp:txBody>
      <dsp:txXfrm>
        <a:off x="1245982" y="2558451"/>
        <a:ext cx="1553981" cy="753546"/>
      </dsp:txXfrm>
    </dsp:sp>
    <dsp:sp modelId="{04D784DF-BCF6-4886-A97C-B1C4F0EE8D02}">
      <dsp:nvSpPr>
        <dsp:cNvPr id="0" name=""/>
        <dsp:cNvSpPr/>
      </dsp:nvSpPr>
      <dsp:spPr>
        <a:xfrm rot="17230830">
          <a:off x="2059653" y="1886346"/>
          <a:ext cx="216785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67857" y="133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089385" y="1845465"/>
        <a:ext cx="108392" cy="108392"/>
      </dsp:txXfrm>
    </dsp:sp>
    <dsp:sp modelId="{1857792E-DF10-4A7F-AEB6-F27CF7A718BE}">
      <dsp:nvSpPr>
        <dsp:cNvPr id="0" name=""/>
        <dsp:cNvSpPr/>
      </dsp:nvSpPr>
      <dsp:spPr>
        <a:xfrm>
          <a:off x="3463756" y="46388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3487200" y="487326"/>
        <a:ext cx="1553981" cy="753546"/>
      </dsp:txXfrm>
    </dsp:sp>
    <dsp:sp modelId="{D4FF7663-46E2-47D1-A046-99AA521D46B6}">
      <dsp:nvSpPr>
        <dsp:cNvPr id="0" name=""/>
        <dsp:cNvSpPr/>
      </dsp:nvSpPr>
      <dsp:spPr>
        <a:xfrm rot="19457599">
          <a:off x="4990504" y="62065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5085" y="614260"/>
        <a:ext cx="39429" cy="39429"/>
      </dsp:txXfrm>
    </dsp:sp>
    <dsp:sp modelId="{EB3F43EF-FF66-41DF-92AE-E8DB4907EFA5}">
      <dsp:nvSpPr>
        <dsp:cNvPr id="0" name=""/>
        <dsp:cNvSpPr/>
      </dsp:nvSpPr>
      <dsp:spPr>
        <a:xfrm>
          <a:off x="5704973" y="36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5728417" y="27076"/>
        <a:ext cx="1553981" cy="753546"/>
      </dsp:txXfrm>
    </dsp:sp>
    <dsp:sp modelId="{356E8956-F91D-4055-A547-A8BAF35CA2D4}">
      <dsp:nvSpPr>
        <dsp:cNvPr id="0" name=""/>
        <dsp:cNvSpPr/>
      </dsp:nvSpPr>
      <dsp:spPr>
        <a:xfrm rot="2142401">
          <a:off x="4990504" y="108090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5085" y="1074510"/>
        <a:ext cx="39429" cy="39429"/>
      </dsp:txXfrm>
    </dsp:sp>
    <dsp:sp modelId="{F0B61BE8-C11D-4A5F-BEE5-B3DB82EA5339}">
      <dsp:nvSpPr>
        <dsp:cNvPr id="0" name=""/>
        <dsp:cNvSpPr/>
      </dsp:nvSpPr>
      <dsp:spPr>
        <a:xfrm>
          <a:off x="5704973" y="9241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5728417" y="947576"/>
        <a:ext cx="1553981" cy="753546"/>
      </dsp:txXfrm>
    </dsp:sp>
    <dsp:sp modelId="{FDE6FC2E-8B60-45A3-854C-0A148AF3264C}">
      <dsp:nvSpPr>
        <dsp:cNvPr id="0" name=""/>
        <dsp:cNvSpPr/>
      </dsp:nvSpPr>
      <dsp:spPr>
        <a:xfrm rot="17945813">
          <a:off x="2485178" y="2346597"/>
          <a:ext cx="13168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16808" y="133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0662" y="2326992"/>
        <a:ext cx="65840" cy="65840"/>
      </dsp:txXfrm>
    </dsp:sp>
    <dsp:sp modelId="{983D72D2-46B1-4289-9839-1686837085BF}">
      <dsp:nvSpPr>
        <dsp:cNvPr id="0" name=""/>
        <dsp:cNvSpPr/>
      </dsp:nvSpPr>
      <dsp:spPr>
        <a:xfrm>
          <a:off x="3463756" y="138438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3487200" y="1407826"/>
        <a:ext cx="1553981" cy="753546"/>
      </dsp:txXfrm>
    </dsp:sp>
    <dsp:sp modelId="{6B3EF953-4957-4CFE-A05E-42B2783AA19D}">
      <dsp:nvSpPr>
        <dsp:cNvPr id="0" name=""/>
        <dsp:cNvSpPr/>
      </dsp:nvSpPr>
      <dsp:spPr>
        <a:xfrm rot="20413970">
          <a:off x="2803360" y="2806847"/>
          <a:ext cx="68044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80443" y="133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26571" y="2803151"/>
        <a:ext cx="34022" cy="34022"/>
      </dsp:txXfrm>
    </dsp:sp>
    <dsp:sp modelId="{4C78C22C-C7BD-41F4-A77E-9B65B16C391A}">
      <dsp:nvSpPr>
        <dsp:cNvPr id="0" name=""/>
        <dsp:cNvSpPr/>
      </dsp:nvSpPr>
      <dsp:spPr>
        <a:xfrm>
          <a:off x="3463756" y="230488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3487200" y="2328326"/>
        <a:ext cx="1553981" cy="753546"/>
      </dsp:txXfrm>
    </dsp:sp>
    <dsp:sp modelId="{2F39E89A-D960-4E32-8D2F-17A556DBF0F3}">
      <dsp:nvSpPr>
        <dsp:cNvPr id="0" name=""/>
        <dsp:cNvSpPr/>
      </dsp:nvSpPr>
      <dsp:spPr>
        <a:xfrm rot="19457599">
          <a:off x="4990504" y="246165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5085" y="2455260"/>
        <a:ext cx="39429" cy="39429"/>
      </dsp:txXfrm>
    </dsp:sp>
    <dsp:sp modelId="{EFE55E99-9A06-40C5-A61E-336B3887AACF}">
      <dsp:nvSpPr>
        <dsp:cNvPr id="0" name=""/>
        <dsp:cNvSpPr/>
      </dsp:nvSpPr>
      <dsp:spPr>
        <a:xfrm>
          <a:off x="5704973" y="18446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5728417" y="1868076"/>
        <a:ext cx="1553981" cy="753546"/>
      </dsp:txXfrm>
    </dsp:sp>
    <dsp:sp modelId="{DC99F473-62DB-4080-BF09-AEC6452BC370}">
      <dsp:nvSpPr>
        <dsp:cNvPr id="0" name=""/>
        <dsp:cNvSpPr/>
      </dsp:nvSpPr>
      <dsp:spPr>
        <a:xfrm rot="2142401">
          <a:off x="4990504" y="292190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5085" y="2915510"/>
        <a:ext cx="39429" cy="39429"/>
      </dsp:txXfrm>
    </dsp:sp>
    <dsp:sp modelId="{D84A7812-2334-4AF0-B222-2C66A3830BCE}">
      <dsp:nvSpPr>
        <dsp:cNvPr id="0" name=""/>
        <dsp:cNvSpPr/>
      </dsp:nvSpPr>
      <dsp:spPr>
        <a:xfrm>
          <a:off x="5704973" y="27651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5728417" y="2788576"/>
        <a:ext cx="1553981" cy="753546"/>
      </dsp:txXfrm>
    </dsp:sp>
    <dsp:sp modelId="{9B0CA228-363B-4062-915E-1F1C5F61C27F}">
      <dsp:nvSpPr>
        <dsp:cNvPr id="0" name=""/>
        <dsp:cNvSpPr/>
      </dsp:nvSpPr>
      <dsp:spPr>
        <a:xfrm rot="19457599">
          <a:off x="7231722" y="292190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06302" y="2915510"/>
        <a:ext cx="39429" cy="39429"/>
      </dsp:txXfrm>
    </dsp:sp>
    <dsp:sp modelId="{17EC4E11-4DB9-41C9-B287-344723E4641C}">
      <dsp:nvSpPr>
        <dsp:cNvPr id="0" name=""/>
        <dsp:cNvSpPr/>
      </dsp:nvSpPr>
      <dsp:spPr>
        <a:xfrm>
          <a:off x="7946191" y="230488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7969635" y="2328326"/>
        <a:ext cx="1553981" cy="753546"/>
      </dsp:txXfrm>
    </dsp:sp>
    <dsp:sp modelId="{551C0937-9FCF-45DF-8642-089E0BAF6ABD}">
      <dsp:nvSpPr>
        <dsp:cNvPr id="0" name=""/>
        <dsp:cNvSpPr/>
      </dsp:nvSpPr>
      <dsp:spPr>
        <a:xfrm rot="2142401">
          <a:off x="7231722" y="338215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06302" y="3375760"/>
        <a:ext cx="39429" cy="39429"/>
      </dsp:txXfrm>
    </dsp:sp>
    <dsp:sp modelId="{D989AD77-E242-4AB3-BEA1-3DB9A55E2153}">
      <dsp:nvSpPr>
        <dsp:cNvPr id="0" name=""/>
        <dsp:cNvSpPr/>
      </dsp:nvSpPr>
      <dsp:spPr>
        <a:xfrm>
          <a:off x="7946191" y="322538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</a:p>
      </dsp:txBody>
      <dsp:txXfrm>
        <a:off x="7969635" y="3248826"/>
        <a:ext cx="1553981" cy="753546"/>
      </dsp:txXfrm>
    </dsp:sp>
    <dsp:sp modelId="{DEF377DD-3B74-43E6-9FB8-EC2D7A78F40C}">
      <dsp:nvSpPr>
        <dsp:cNvPr id="0" name=""/>
        <dsp:cNvSpPr/>
      </dsp:nvSpPr>
      <dsp:spPr>
        <a:xfrm rot="3654187">
          <a:off x="2485178" y="3497222"/>
          <a:ext cx="13168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16808" y="133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0662" y="3477617"/>
        <a:ext cx="65840" cy="65840"/>
      </dsp:txXfrm>
    </dsp:sp>
    <dsp:sp modelId="{67F8089B-7DBF-4986-A4E2-AE4DC2882586}">
      <dsp:nvSpPr>
        <dsp:cNvPr id="0" name=""/>
        <dsp:cNvSpPr/>
      </dsp:nvSpPr>
      <dsp:spPr>
        <a:xfrm>
          <a:off x="3463756" y="36856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3487200" y="3709076"/>
        <a:ext cx="1553981" cy="753546"/>
      </dsp:txXfrm>
    </dsp:sp>
    <dsp:sp modelId="{8EE58C73-A6C8-4D47-B0A8-8F465EBCC235}">
      <dsp:nvSpPr>
        <dsp:cNvPr id="0" name=""/>
        <dsp:cNvSpPr/>
      </dsp:nvSpPr>
      <dsp:spPr>
        <a:xfrm>
          <a:off x="5064626" y="4072534"/>
          <a:ext cx="6403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0347" y="13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8791" y="4069841"/>
        <a:ext cx="32017" cy="32017"/>
      </dsp:txXfrm>
    </dsp:sp>
    <dsp:sp modelId="{BCE3A188-1CB0-428B-90F9-C3B7CCD6742C}">
      <dsp:nvSpPr>
        <dsp:cNvPr id="0" name=""/>
        <dsp:cNvSpPr/>
      </dsp:nvSpPr>
      <dsp:spPr>
        <a:xfrm>
          <a:off x="5704973" y="36856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5728417" y="3709076"/>
        <a:ext cx="1553981" cy="753546"/>
      </dsp:txXfrm>
    </dsp:sp>
    <dsp:sp modelId="{E8B60F0F-0EDA-4AD1-8DE0-44A1BFDD4A24}">
      <dsp:nvSpPr>
        <dsp:cNvPr id="0" name=""/>
        <dsp:cNvSpPr/>
      </dsp:nvSpPr>
      <dsp:spPr>
        <a:xfrm rot="4369170">
          <a:off x="2059653" y="3957472"/>
          <a:ext cx="216785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67857" y="133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089385" y="3916591"/>
        <a:ext cx="108392" cy="108392"/>
      </dsp:txXfrm>
    </dsp:sp>
    <dsp:sp modelId="{EDBEAF8C-9C6F-45BF-AB38-F8FA9EB7CE68}">
      <dsp:nvSpPr>
        <dsp:cNvPr id="0" name=""/>
        <dsp:cNvSpPr/>
      </dsp:nvSpPr>
      <dsp:spPr>
        <a:xfrm>
          <a:off x="3463756" y="46061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_____</a:t>
          </a:r>
          <a:endParaRPr lang="en-US" sz="4200" kern="1200" dirty="0"/>
        </a:p>
      </dsp:txBody>
      <dsp:txXfrm>
        <a:off x="3487200" y="4629576"/>
        <a:ext cx="1553981" cy="753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A83CE-19FF-4902-9EAF-A3053F2D2631}">
      <dsp:nvSpPr>
        <dsp:cNvPr id="0" name=""/>
        <dsp:cNvSpPr/>
      </dsp:nvSpPr>
      <dsp:spPr>
        <a:xfrm>
          <a:off x="1973857" y="2200935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1" kern="1200" dirty="0" smtClean="0"/>
            <a:t>工</a:t>
          </a:r>
          <a:endParaRPr lang="en-US" sz="3400" b="1" kern="1200" dirty="0"/>
        </a:p>
      </dsp:txBody>
      <dsp:txXfrm>
        <a:off x="1994214" y="2221292"/>
        <a:ext cx="1349340" cy="654313"/>
      </dsp:txXfrm>
    </dsp:sp>
    <dsp:sp modelId="{04D784DF-BCF6-4886-A97C-B1C4F0EE8D02}">
      <dsp:nvSpPr>
        <dsp:cNvPr id="0" name=""/>
        <dsp:cNvSpPr/>
      </dsp:nvSpPr>
      <dsp:spPr>
        <a:xfrm rot="17051759">
          <a:off x="2508293" y="1439175"/>
          <a:ext cx="2267260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2267260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585241" y="1392755"/>
        <a:ext cx="113363" cy="113363"/>
      </dsp:txXfrm>
    </dsp:sp>
    <dsp:sp modelId="{1857792E-DF10-4A7F-AEB6-F27CF7A718BE}">
      <dsp:nvSpPr>
        <dsp:cNvPr id="0" name=""/>
        <dsp:cNvSpPr/>
      </dsp:nvSpPr>
      <dsp:spPr>
        <a:xfrm>
          <a:off x="3919934" y="2911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招工</a:t>
          </a:r>
          <a:endParaRPr lang="en-US" sz="3400" kern="1200" dirty="0"/>
        </a:p>
      </dsp:txBody>
      <dsp:txXfrm>
        <a:off x="3940291" y="23268"/>
        <a:ext cx="1349340" cy="654313"/>
      </dsp:txXfrm>
    </dsp:sp>
    <dsp:sp modelId="{D4FF7663-46E2-47D1-A046-99AA521D46B6}">
      <dsp:nvSpPr>
        <dsp:cNvPr id="0" name=""/>
        <dsp:cNvSpPr/>
      </dsp:nvSpPr>
      <dsp:spPr>
        <a:xfrm>
          <a:off x="5309989" y="340163"/>
          <a:ext cx="556021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556021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4099" y="336524"/>
        <a:ext cx="27801" cy="27801"/>
      </dsp:txXfrm>
    </dsp:sp>
    <dsp:sp modelId="{EB3F43EF-FF66-41DF-92AE-E8DB4907EFA5}">
      <dsp:nvSpPr>
        <dsp:cNvPr id="0" name=""/>
        <dsp:cNvSpPr/>
      </dsp:nvSpPr>
      <dsp:spPr>
        <a:xfrm>
          <a:off x="5866010" y="2911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招聘</a:t>
          </a:r>
          <a:endParaRPr lang="en-US" sz="3400" kern="1200" dirty="0"/>
        </a:p>
      </dsp:txBody>
      <dsp:txXfrm>
        <a:off x="5886367" y="23268"/>
        <a:ext cx="1349340" cy="654313"/>
      </dsp:txXfrm>
    </dsp:sp>
    <dsp:sp modelId="{356E8956-F91D-4055-A547-A8BAF35CA2D4}">
      <dsp:nvSpPr>
        <dsp:cNvPr id="0" name=""/>
        <dsp:cNvSpPr/>
      </dsp:nvSpPr>
      <dsp:spPr>
        <a:xfrm>
          <a:off x="7256065" y="340163"/>
          <a:ext cx="556021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556021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20176" y="336524"/>
        <a:ext cx="27801" cy="27801"/>
      </dsp:txXfrm>
    </dsp:sp>
    <dsp:sp modelId="{F0B61BE8-C11D-4A5F-BEE5-B3DB82EA5339}">
      <dsp:nvSpPr>
        <dsp:cNvPr id="0" name=""/>
        <dsp:cNvSpPr/>
      </dsp:nvSpPr>
      <dsp:spPr>
        <a:xfrm>
          <a:off x="7812087" y="2911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应聘</a:t>
          </a:r>
          <a:endParaRPr lang="en-US" sz="3400" kern="1200" dirty="0"/>
        </a:p>
      </dsp:txBody>
      <dsp:txXfrm>
        <a:off x="7832444" y="23268"/>
        <a:ext cx="1349340" cy="654313"/>
      </dsp:txXfrm>
    </dsp:sp>
    <dsp:sp modelId="{FDE6FC2E-8B60-45A3-854C-0A148AF3264C}">
      <dsp:nvSpPr>
        <dsp:cNvPr id="0" name=""/>
        <dsp:cNvSpPr/>
      </dsp:nvSpPr>
      <dsp:spPr>
        <a:xfrm rot="17500715">
          <a:off x="2889321" y="1838816"/>
          <a:ext cx="1505204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1505204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4293" y="1811447"/>
        <a:ext cx="75260" cy="75260"/>
      </dsp:txXfrm>
    </dsp:sp>
    <dsp:sp modelId="{983D72D2-46B1-4289-9839-1686837085BF}">
      <dsp:nvSpPr>
        <dsp:cNvPr id="0" name=""/>
        <dsp:cNvSpPr/>
      </dsp:nvSpPr>
      <dsp:spPr>
        <a:xfrm>
          <a:off x="3919934" y="802192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工具</a:t>
          </a:r>
          <a:endParaRPr lang="en-US" sz="3400" kern="1200" dirty="0"/>
        </a:p>
      </dsp:txBody>
      <dsp:txXfrm>
        <a:off x="3940291" y="822549"/>
        <a:ext cx="1349340" cy="654313"/>
      </dsp:txXfrm>
    </dsp:sp>
    <dsp:sp modelId="{6B3EF953-4957-4CFE-A05E-42B2783AA19D}">
      <dsp:nvSpPr>
        <dsp:cNvPr id="0" name=""/>
        <dsp:cNvSpPr/>
      </dsp:nvSpPr>
      <dsp:spPr>
        <a:xfrm rot="18770822">
          <a:off x="3233109" y="2238457"/>
          <a:ext cx="817627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817627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1482" y="2228277"/>
        <a:ext cx="40881" cy="40881"/>
      </dsp:txXfrm>
    </dsp:sp>
    <dsp:sp modelId="{4C78C22C-C7BD-41F4-A77E-9B65B16C391A}">
      <dsp:nvSpPr>
        <dsp:cNvPr id="0" name=""/>
        <dsp:cNvSpPr/>
      </dsp:nvSpPr>
      <dsp:spPr>
        <a:xfrm>
          <a:off x="3919934" y="1601474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工程</a:t>
          </a:r>
          <a:endParaRPr lang="en-US" sz="3400" kern="1200" dirty="0"/>
        </a:p>
      </dsp:txBody>
      <dsp:txXfrm>
        <a:off x="3940291" y="1621831"/>
        <a:ext cx="1349340" cy="654313"/>
      </dsp:txXfrm>
    </dsp:sp>
    <dsp:sp modelId="{2F39E89A-D960-4E32-8D2F-17A556DBF0F3}">
      <dsp:nvSpPr>
        <dsp:cNvPr id="0" name=""/>
        <dsp:cNvSpPr/>
      </dsp:nvSpPr>
      <dsp:spPr>
        <a:xfrm rot="19457599">
          <a:off x="5245628" y="1738906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0881" y="1732049"/>
        <a:ext cx="34237" cy="34237"/>
      </dsp:txXfrm>
    </dsp:sp>
    <dsp:sp modelId="{EFE55E99-9A06-40C5-A61E-336B3887AACF}">
      <dsp:nvSpPr>
        <dsp:cNvPr id="0" name=""/>
        <dsp:cNvSpPr/>
      </dsp:nvSpPr>
      <dsp:spPr>
        <a:xfrm>
          <a:off x="5866010" y="1201833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程序</a:t>
          </a:r>
          <a:endParaRPr lang="en-US" sz="3400" kern="1200" dirty="0"/>
        </a:p>
      </dsp:txBody>
      <dsp:txXfrm>
        <a:off x="5886367" y="1222190"/>
        <a:ext cx="1349340" cy="654313"/>
      </dsp:txXfrm>
    </dsp:sp>
    <dsp:sp modelId="{DC99F473-62DB-4080-BF09-AEC6452BC370}">
      <dsp:nvSpPr>
        <dsp:cNvPr id="0" name=""/>
        <dsp:cNvSpPr/>
      </dsp:nvSpPr>
      <dsp:spPr>
        <a:xfrm rot="2142401">
          <a:off x="5245628" y="2138547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0881" y="2131689"/>
        <a:ext cx="34237" cy="34237"/>
      </dsp:txXfrm>
    </dsp:sp>
    <dsp:sp modelId="{D84A7812-2334-4AF0-B222-2C66A3830BCE}">
      <dsp:nvSpPr>
        <dsp:cNvPr id="0" name=""/>
        <dsp:cNvSpPr/>
      </dsp:nvSpPr>
      <dsp:spPr>
        <a:xfrm>
          <a:off x="5866010" y="2001115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工程师</a:t>
          </a:r>
          <a:endParaRPr lang="en-US" sz="3400" kern="1200" dirty="0"/>
        </a:p>
      </dsp:txBody>
      <dsp:txXfrm>
        <a:off x="5886367" y="2021472"/>
        <a:ext cx="1349340" cy="654313"/>
      </dsp:txXfrm>
    </dsp:sp>
    <dsp:sp modelId="{9B0CA228-363B-4062-915E-1F1C5F61C27F}">
      <dsp:nvSpPr>
        <dsp:cNvPr id="0" name=""/>
        <dsp:cNvSpPr/>
      </dsp:nvSpPr>
      <dsp:spPr>
        <a:xfrm rot="19457599">
          <a:off x="7191705" y="2138547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6957" y="2131689"/>
        <a:ext cx="34237" cy="34237"/>
      </dsp:txXfrm>
    </dsp:sp>
    <dsp:sp modelId="{17EC4E11-4DB9-41C9-B287-344723E4641C}">
      <dsp:nvSpPr>
        <dsp:cNvPr id="0" name=""/>
        <dsp:cNvSpPr/>
      </dsp:nvSpPr>
      <dsp:spPr>
        <a:xfrm>
          <a:off x="7812087" y="1601474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老师</a:t>
          </a:r>
          <a:endParaRPr lang="en-US" sz="3400" kern="1200" dirty="0"/>
        </a:p>
      </dsp:txBody>
      <dsp:txXfrm>
        <a:off x="7832444" y="1621831"/>
        <a:ext cx="1349340" cy="654313"/>
      </dsp:txXfrm>
    </dsp:sp>
    <dsp:sp modelId="{551C0937-9FCF-45DF-8642-089E0BAF6ABD}">
      <dsp:nvSpPr>
        <dsp:cNvPr id="0" name=""/>
        <dsp:cNvSpPr/>
      </dsp:nvSpPr>
      <dsp:spPr>
        <a:xfrm rot="2142401">
          <a:off x="7191705" y="2538187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6957" y="2531330"/>
        <a:ext cx="34237" cy="34237"/>
      </dsp:txXfrm>
    </dsp:sp>
    <dsp:sp modelId="{D989AD77-E242-4AB3-BEA1-3DB9A55E2153}">
      <dsp:nvSpPr>
        <dsp:cNvPr id="0" name=""/>
        <dsp:cNvSpPr/>
      </dsp:nvSpPr>
      <dsp:spPr>
        <a:xfrm>
          <a:off x="7812087" y="2400755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教师</a:t>
          </a:r>
          <a:endParaRPr lang="en-US" sz="3400" kern="1200" dirty="0" smtClean="0"/>
        </a:p>
      </dsp:txBody>
      <dsp:txXfrm>
        <a:off x="7832444" y="2421112"/>
        <a:ext cx="1349340" cy="654313"/>
      </dsp:txXfrm>
    </dsp:sp>
    <dsp:sp modelId="{DEF377DD-3B74-43E6-9FB8-EC2D7A78F40C}">
      <dsp:nvSpPr>
        <dsp:cNvPr id="0" name=""/>
        <dsp:cNvSpPr/>
      </dsp:nvSpPr>
      <dsp:spPr>
        <a:xfrm rot="2829178">
          <a:off x="3233109" y="2837918"/>
          <a:ext cx="817627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817627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1482" y="2827738"/>
        <a:ext cx="40881" cy="40881"/>
      </dsp:txXfrm>
    </dsp:sp>
    <dsp:sp modelId="{67F8089B-7DBF-4986-A4E2-AE4DC2882586}">
      <dsp:nvSpPr>
        <dsp:cNvPr id="0" name=""/>
        <dsp:cNvSpPr/>
      </dsp:nvSpPr>
      <dsp:spPr>
        <a:xfrm>
          <a:off x="3919934" y="2800396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工厂</a:t>
          </a:r>
          <a:endParaRPr lang="en-US" sz="3400" kern="1200" dirty="0"/>
        </a:p>
      </dsp:txBody>
      <dsp:txXfrm>
        <a:off x="3940291" y="2820753"/>
        <a:ext cx="1349340" cy="654313"/>
      </dsp:txXfrm>
    </dsp:sp>
    <dsp:sp modelId="{8BC22307-F2AE-4D8F-B18E-FA6C2B11F875}">
      <dsp:nvSpPr>
        <dsp:cNvPr id="0" name=""/>
        <dsp:cNvSpPr/>
      </dsp:nvSpPr>
      <dsp:spPr>
        <a:xfrm>
          <a:off x="5309989" y="3137648"/>
          <a:ext cx="556021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556021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4099" y="3134009"/>
        <a:ext cx="27801" cy="27801"/>
      </dsp:txXfrm>
    </dsp:sp>
    <dsp:sp modelId="{6F75DA3C-744B-4967-981A-0493C872B01A}">
      <dsp:nvSpPr>
        <dsp:cNvPr id="0" name=""/>
        <dsp:cNvSpPr/>
      </dsp:nvSpPr>
      <dsp:spPr>
        <a:xfrm>
          <a:off x="5866010" y="2800396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厂房</a:t>
          </a:r>
          <a:endParaRPr lang="en-US" sz="3400" kern="1200" dirty="0"/>
        </a:p>
      </dsp:txBody>
      <dsp:txXfrm>
        <a:off x="5886367" y="2820753"/>
        <a:ext cx="1349340" cy="654313"/>
      </dsp:txXfrm>
    </dsp:sp>
    <dsp:sp modelId="{E93326A4-BED6-41C6-94F9-A8F01F786244}">
      <dsp:nvSpPr>
        <dsp:cNvPr id="0" name=""/>
        <dsp:cNvSpPr/>
      </dsp:nvSpPr>
      <dsp:spPr>
        <a:xfrm rot="4099285">
          <a:off x="2889321" y="3237559"/>
          <a:ext cx="1505204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1505204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4293" y="3210190"/>
        <a:ext cx="75260" cy="75260"/>
      </dsp:txXfrm>
    </dsp:sp>
    <dsp:sp modelId="{1353D88D-9E4D-49BB-8ED2-A6BAFEA1D098}">
      <dsp:nvSpPr>
        <dsp:cNvPr id="0" name=""/>
        <dsp:cNvSpPr/>
      </dsp:nvSpPr>
      <dsp:spPr>
        <a:xfrm>
          <a:off x="3919934" y="3599677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工人</a:t>
          </a:r>
          <a:endParaRPr lang="en-US" sz="3400" kern="1200" dirty="0"/>
        </a:p>
      </dsp:txBody>
      <dsp:txXfrm>
        <a:off x="3940291" y="3620034"/>
        <a:ext cx="1349340" cy="654313"/>
      </dsp:txXfrm>
    </dsp:sp>
    <dsp:sp modelId="{E8B60F0F-0EDA-4AD1-8DE0-44A1BFDD4A24}">
      <dsp:nvSpPr>
        <dsp:cNvPr id="0" name=""/>
        <dsp:cNvSpPr/>
      </dsp:nvSpPr>
      <dsp:spPr>
        <a:xfrm rot="4548241">
          <a:off x="2508293" y="3637199"/>
          <a:ext cx="2267260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2267260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585241" y="3590779"/>
        <a:ext cx="113363" cy="113363"/>
      </dsp:txXfrm>
    </dsp:sp>
    <dsp:sp modelId="{EDBEAF8C-9C6F-45BF-AB38-F8FA9EB7CE68}">
      <dsp:nvSpPr>
        <dsp:cNvPr id="0" name=""/>
        <dsp:cNvSpPr/>
      </dsp:nvSpPr>
      <dsp:spPr>
        <a:xfrm>
          <a:off x="3919934" y="4398959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工作</a:t>
          </a:r>
          <a:endParaRPr lang="en-US" sz="3400" kern="1200" dirty="0"/>
        </a:p>
      </dsp:txBody>
      <dsp:txXfrm>
        <a:off x="3940291" y="4419316"/>
        <a:ext cx="1349340" cy="654313"/>
      </dsp:txXfrm>
    </dsp:sp>
    <dsp:sp modelId="{54D9F660-4687-4F76-9DB7-086ABD19B58E}">
      <dsp:nvSpPr>
        <dsp:cNvPr id="0" name=""/>
        <dsp:cNvSpPr/>
      </dsp:nvSpPr>
      <dsp:spPr>
        <a:xfrm rot="18770822">
          <a:off x="5179186" y="4436481"/>
          <a:ext cx="817627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817627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7559" y="4426301"/>
        <a:ext cx="40881" cy="40881"/>
      </dsp:txXfrm>
    </dsp:sp>
    <dsp:sp modelId="{3EFA21C2-99A8-4567-A683-06079A43FEA2}">
      <dsp:nvSpPr>
        <dsp:cNvPr id="0" name=""/>
        <dsp:cNvSpPr/>
      </dsp:nvSpPr>
      <dsp:spPr>
        <a:xfrm>
          <a:off x="5866010" y="3799498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smtClean="0"/>
            <a:t>找工</a:t>
          </a:r>
          <a:endParaRPr lang="en-US" sz="3400" kern="1200" dirty="0"/>
        </a:p>
      </dsp:txBody>
      <dsp:txXfrm>
        <a:off x="5886367" y="3819855"/>
        <a:ext cx="1349340" cy="654313"/>
      </dsp:txXfrm>
    </dsp:sp>
    <dsp:sp modelId="{5DC64148-D9CF-4A14-A458-83AA89F4D2E9}">
      <dsp:nvSpPr>
        <dsp:cNvPr id="0" name=""/>
        <dsp:cNvSpPr/>
      </dsp:nvSpPr>
      <dsp:spPr>
        <a:xfrm>
          <a:off x="7256065" y="4136750"/>
          <a:ext cx="556021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556021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20176" y="4133111"/>
        <a:ext cx="27801" cy="27801"/>
      </dsp:txXfrm>
    </dsp:sp>
    <dsp:sp modelId="{1C7BACD5-5E4D-4F66-A255-E2B960077292}">
      <dsp:nvSpPr>
        <dsp:cNvPr id="0" name=""/>
        <dsp:cNvSpPr/>
      </dsp:nvSpPr>
      <dsp:spPr>
        <a:xfrm>
          <a:off x="7812087" y="3799498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找到</a:t>
          </a:r>
          <a:endParaRPr lang="en-US" sz="3400" kern="1200" dirty="0"/>
        </a:p>
      </dsp:txBody>
      <dsp:txXfrm>
        <a:off x="7832444" y="3819855"/>
        <a:ext cx="1349340" cy="654313"/>
      </dsp:txXfrm>
    </dsp:sp>
    <dsp:sp modelId="{0590D674-42C9-4040-A839-158776D5F37F}">
      <dsp:nvSpPr>
        <dsp:cNvPr id="0" name=""/>
        <dsp:cNvSpPr/>
      </dsp:nvSpPr>
      <dsp:spPr>
        <a:xfrm rot="2829178">
          <a:off x="5179186" y="5035942"/>
          <a:ext cx="817627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817627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7559" y="5025762"/>
        <a:ext cx="40881" cy="40881"/>
      </dsp:txXfrm>
    </dsp:sp>
    <dsp:sp modelId="{C2FEDA21-CF96-43E6-BA8B-2F91916B43A2}">
      <dsp:nvSpPr>
        <dsp:cNvPr id="0" name=""/>
        <dsp:cNvSpPr/>
      </dsp:nvSpPr>
      <dsp:spPr>
        <a:xfrm>
          <a:off x="5866010" y="4998420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作业</a:t>
          </a:r>
          <a:endParaRPr lang="en-US" sz="3400" kern="1200" dirty="0"/>
        </a:p>
      </dsp:txBody>
      <dsp:txXfrm>
        <a:off x="5886367" y="5018777"/>
        <a:ext cx="1349340" cy="654313"/>
      </dsp:txXfrm>
    </dsp:sp>
    <dsp:sp modelId="{787CE904-80B4-4CA9-B7C1-6D8EA850E59A}">
      <dsp:nvSpPr>
        <dsp:cNvPr id="0" name=""/>
        <dsp:cNvSpPr/>
      </dsp:nvSpPr>
      <dsp:spPr>
        <a:xfrm rot="19457599">
          <a:off x="7191705" y="5135852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6957" y="5128995"/>
        <a:ext cx="34237" cy="34237"/>
      </dsp:txXfrm>
    </dsp:sp>
    <dsp:sp modelId="{8BE86FA9-9D65-42E6-B230-BE7D7BCB9724}">
      <dsp:nvSpPr>
        <dsp:cNvPr id="0" name=""/>
        <dsp:cNvSpPr/>
      </dsp:nvSpPr>
      <dsp:spPr>
        <a:xfrm>
          <a:off x="7812087" y="4598779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功课</a:t>
          </a:r>
          <a:endParaRPr lang="en-US" sz="3400" kern="1200" dirty="0"/>
        </a:p>
      </dsp:txBody>
      <dsp:txXfrm>
        <a:off x="7832444" y="4619136"/>
        <a:ext cx="1349340" cy="654313"/>
      </dsp:txXfrm>
    </dsp:sp>
    <dsp:sp modelId="{2650BB5F-4072-4CB7-9EEB-9B48A464D9AB}">
      <dsp:nvSpPr>
        <dsp:cNvPr id="0" name=""/>
        <dsp:cNvSpPr/>
      </dsp:nvSpPr>
      <dsp:spPr>
        <a:xfrm rot="2142401">
          <a:off x="7191705" y="5535493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6957" y="5528635"/>
        <a:ext cx="34237" cy="34237"/>
      </dsp:txXfrm>
    </dsp:sp>
    <dsp:sp modelId="{3E0E26B7-ECAA-4878-A704-EB7A868AEA73}">
      <dsp:nvSpPr>
        <dsp:cNvPr id="0" name=""/>
        <dsp:cNvSpPr/>
      </dsp:nvSpPr>
      <dsp:spPr>
        <a:xfrm>
          <a:off x="7812087" y="5398061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作文</a:t>
          </a:r>
          <a:endParaRPr lang="en-US" sz="3400" kern="1200" dirty="0"/>
        </a:p>
      </dsp:txBody>
      <dsp:txXfrm>
        <a:off x="7832444" y="5418418"/>
        <a:ext cx="1349340" cy="654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A83CE-19FF-4902-9EAF-A3053F2D2631}">
      <dsp:nvSpPr>
        <dsp:cNvPr id="0" name=""/>
        <dsp:cNvSpPr/>
      </dsp:nvSpPr>
      <dsp:spPr>
        <a:xfrm>
          <a:off x="1222538" y="2535007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>
              <a:ea typeface="汉鼎简中楷" pitchFamily="49" charset="-122"/>
            </a:rPr>
            <a:t>经</a:t>
          </a:r>
          <a:endParaRPr lang="en-US" sz="5000" b="1" kern="1200" dirty="0"/>
        </a:p>
      </dsp:txBody>
      <dsp:txXfrm>
        <a:off x="1245982" y="2558451"/>
        <a:ext cx="1553981" cy="753546"/>
      </dsp:txXfrm>
    </dsp:sp>
    <dsp:sp modelId="{04D784DF-BCF6-4886-A97C-B1C4F0EE8D02}">
      <dsp:nvSpPr>
        <dsp:cNvPr id="0" name=""/>
        <dsp:cNvSpPr/>
      </dsp:nvSpPr>
      <dsp:spPr>
        <a:xfrm rot="17230830">
          <a:off x="2059653" y="1886346"/>
          <a:ext cx="216785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67857" y="133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089385" y="1845465"/>
        <a:ext cx="108392" cy="108392"/>
      </dsp:txXfrm>
    </dsp:sp>
    <dsp:sp modelId="{1857792E-DF10-4A7F-AEB6-F27CF7A718BE}">
      <dsp:nvSpPr>
        <dsp:cNvPr id="0" name=""/>
        <dsp:cNvSpPr/>
      </dsp:nvSpPr>
      <dsp:spPr>
        <a:xfrm>
          <a:off x="3463756" y="46388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经理</a:t>
          </a:r>
          <a:endParaRPr lang="en-US" sz="5000" b="1" kern="1200" dirty="0"/>
        </a:p>
      </dsp:txBody>
      <dsp:txXfrm>
        <a:off x="3487200" y="487326"/>
        <a:ext cx="1553981" cy="753546"/>
      </dsp:txXfrm>
    </dsp:sp>
    <dsp:sp modelId="{D4FF7663-46E2-47D1-A046-99AA521D46B6}">
      <dsp:nvSpPr>
        <dsp:cNvPr id="0" name=""/>
        <dsp:cNvSpPr/>
      </dsp:nvSpPr>
      <dsp:spPr>
        <a:xfrm rot="19457599">
          <a:off x="4990504" y="62065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5085" y="614260"/>
        <a:ext cx="39429" cy="39429"/>
      </dsp:txXfrm>
    </dsp:sp>
    <dsp:sp modelId="{EB3F43EF-FF66-41DF-92AE-E8DB4907EFA5}">
      <dsp:nvSpPr>
        <dsp:cNvPr id="0" name=""/>
        <dsp:cNvSpPr/>
      </dsp:nvSpPr>
      <dsp:spPr>
        <a:xfrm>
          <a:off x="5704973" y="36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整理</a:t>
          </a:r>
          <a:endParaRPr lang="en-US" sz="5000" b="1" kern="1200" dirty="0"/>
        </a:p>
      </dsp:txBody>
      <dsp:txXfrm>
        <a:off x="5728417" y="27076"/>
        <a:ext cx="1553981" cy="753546"/>
      </dsp:txXfrm>
    </dsp:sp>
    <dsp:sp modelId="{356E8956-F91D-4055-A547-A8BAF35CA2D4}">
      <dsp:nvSpPr>
        <dsp:cNvPr id="0" name=""/>
        <dsp:cNvSpPr/>
      </dsp:nvSpPr>
      <dsp:spPr>
        <a:xfrm rot="2142401">
          <a:off x="4990504" y="108090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5085" y="1074510"/>
        <a:ext cx="39429" cy="39429"/>
      </dsp:txXfrm>
    </dsp:sp>
    <dsp:sp modelId="{F0B61BE8-C11D-4A5F-BEE5-B3DB82EA5339}">
      <dsp:nvSpPr>
        <dsp:cNvPr id="0" name=""/>
        <dsp:cNvSpPr/>
      </dsp:nvSpPr>
      <dsp:spPr>
        <a:xfrm>
          <a:off x="5704973" y="9241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理由</a:t>
          </a:r>
          <a:endParaRPr lang="en-US" sz="5000" b="1" kern="1200" dirty="0"/>
        </a:p>
      </dsp:txBody>
      <dsp:txXfrm>
        <a:off x="5728417" y="947576"/>
        <a:ext cx="1553981" cy="753546"/>
      </dsp:txXfrm>
    </dsp:sp>
    <dsp:sp modelId="{FDE6FC2E-8B60-45A3-854C-0A148AF3264C}">
      <dsp:nvSpPr>
        <dsp:cNvPr id="0" name=""/>
        <dsp:cNvSpPr/>
      </dsp:nvSpPr>
      <dsp:spPr>
        <a:xfrm rot="17945813">
          <a:off x="2485178" y="2346597"/>
          <a:ext cx="13168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16808" y="133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0662" y="2326992"/>
        <a:ext cx="65840" cy="65840"/>
      </dsp:txXfrm>
    </dsp:sp>
    <dsp:sp modelId="{983D72D2-46B1-4289-9839-1686837085BF}">
      <dsp:nvSpPr>
        <dsp:cNvPr id="0" name=""/>
        <dsp:cNvSpPr/>
      </dsp:nvSpPr>
      <dsp:spPr>
        <a:xfrm>
          <a:off x="3463756" y="138438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已经</a:t>
          </a:r>
          <a:endParaRPr lang="en-US" sz="5000" kern="1200" dirty="0"/>
        </a:p>
      </dsp:txBody>
      <dsp:txXfrm>
        <a:off x="3487200" y="1407826"/>
        <a:ext cx="1553981" cy="753546"/>
      </dsp:txXfrm>
    </dsp:sp>
    <dsp:sp modelId="{6B3EF953-4957-4CFE-A05E-42B2783AA19D}">
      <dsp:nvSpPr>
        <dsp:cNvPr id="0" name=""/>
        <dsp:cNvSpPr/>
      </dsp:nvSpPr>
      <dsp:spPr>
        <a:xfrm rot="20413970">
          <a:off x="2803360" y="2806847"/>
          <a:ext cx="68044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80443" y="133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26571" y="2803151"/>
        <a:ext cx="34022" cy="34022"/>
      </dsp:txXfrm>
    </dsp:sp>
    <dsp:sp modelId="{4C78C22C-C7BD-41F4-A77E-9B65B16C391A}">
      <dsp:nvSpPr>
        <dsp:cNvPr id="0" name=""/>
        <dsp:cNvSpPr/>
      </dsp:nvSpPr>
      <dsp:spPr>
        <a:xfrm>
          <a:off x="3463756" y="230488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经过</a:t>
          </a:r>
          <a:endParaRPr lang="en-US" sz="5000" b="1" kern="1200" dirty="0"/>
        </a:p>
      </dsp:txBody>
      <dsp:txXfrm>
        <a:off x="3487200" y="2328326"/>
        <a:ext cx="1553981" cy="753546"/>
      </dsp:txXfrm>
    </dsp:sp>
    <dsp:sp modelId="{2F39E89A-D960-4E32-8D2F-17A556DBF0F3}">
      <dsp:nvSpPr>
        <dsp:cNvPr id="0" name=""/>
        <dsp:cNvSpPr/>
      </dsp:nvSpPr>
      <dsp:spPr>
        <a:xfrm rot="19457599">
          <a:off x="4990504" y="246165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5085" y="2455260"/>
        <a:ext cx="39429" cy="39429"/>
      </dsp:txXfrm>
    </dsp:sp>
    <dsp:sp modelId="{EFE55E99-9A06-40C5-A61E-336B3887AACF}">
      <dsp:nvSpPr>
        <dsp:cNvPr id="0" name=""/>
        <dsp:cNvSpPr/>
      </dsp:nvSpPr>
      <dsp:spPr>
        <a:xfrm>
          <a:off x="5704973" y="18446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经历</a:t>
          </a:r>
          <a:endParaRPr lang="en-US" sz="5000" b="1" kern="1200" dirty="0"/>
        </a:p>
      </dsp:txBody>
      <dsp:txXfrm>
        <a:off x="5728417" y="1868076"/>
        <a:ext cx="1553981" cy="753546"/>
      </dsp:txXfrm>
    </dsp:sp>
    <dsp:sp modelId="{DC99F473-62DB-4080-BF09-AEC6452BC370}">
      <dsp:nvSpPr>
        <dsp:cNvPr id="0" name=""/>
        <dsp:cNvSpPr/>
      </dsp:nvSpPr>
      <dsp:spPr>
        <a:xfrm rot="2142401">
          <a:off x="4990504" y="292190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5085" y="2915510"/>
        <a:ext cx="39429" cy="39429"/>
      </dsp:txXfrm>
    </dsp:sp>
    <dsp:sp modelId="{D84A7812-2334-4AF0-B222-2C66A3830BCE}">
      <dsp:nvSpPr>
        <dsp:cNvPr id="0" name=""/>
        <dsp:cNvSpPr/>
      </dsp:nvSpPr>
      <dsp:spPr>
        <a:xfrm>
          <a:off x="5704973" y="27651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过去</a:t>
          </a:r>
          <a:endParaRPr lang="en-US" sz="5000" b="1" kern="1200" dirty="0"/>
        </a:p>
      </dsp:txBody>
      <dsp:txXfrm>
        <a:off x="5728417" y="2788576"/>
        <a:ext cx="1553981" cy="753546"/>
      </dsp:txXfrm>
    </dsp:sp>
    <dsp:sp modelId="{9B0CA228-363B-4062-915E-1F1C5F61C27F}">
      <dsp:nvSpPr>
        <dsp:cNvPr id="0" name=""/>
        <dsp:cNvSpPr/>
      </dsp:nvSpPr>
      <dsp:spPr>
        <a:xfrm rot="19457599">
          <a:off x="7231722" y="292190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06302" y="2915510"/>
        <a:ext cx="39429" cy="39429"/>
      </dsp:txXfrm>
    </dsp:sp>
    <dsp:sp modelId="{17EC4E11-4DB9-41C9-B287-344723E4641C}">
      <dsp:nvSpPr>
        <dsp:cNvPr id="0" name=""/>
        <dsp:cNvSpPr/>
      </dsp:nvSpPr>
      <dsp:spPr>
        <a:xfrm>
          <a:off x="7946191" y="230488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去年</a:t>
          </a:r>
          <a:endParaRPr lang="en-US" sz="5000" b="1" kern="1200" dirty="0"/>
        </a:p>
      </dsp:txBody>
      <dsp:txXfrm>
        <a:off x="7969635" y="2328326"/>
        <a:ext cx="1553981" cy="753546"/>
      </dsp:txXfrm>
    </dsp:sp>
    <dsp:sp modelId="{551C0937-9FCF-45DF-8642-089E0BAF6ABD}">
      <dsp:nvSpPr>
        <dsp:cNvPr id="0" name=""/>
        <dsp:cNvSpPr/>
      </dsp:nvSpPr>
      <dsp:spPr>
        <a:xfrm rot="2142401">
          <a:off x="7231722" y="3382159"/>
          <a:ext cx="7885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88590" y="1331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06302" y="3375760"/>
        <a:ext cx="39429" cy="39429"/>
      </dsp:txXfrm>
    </dsp:sp>
    <dsp:sp modelId="{D989AD77-E242-4AB3-BEA1-3DB9A55E2153}">
      <dsp:nvSpPr>
        <dsp:cNvPr id="0" name=""/>
        <dsp:cNvSpPr/>
      </dsp:nvSpPr>
      <dsp:spPr>
        <a:xfrm>
          <a:off x="7946191" y="322538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去过</a:t>
          </a:r>
          <a:endParaRPr lang="en-US" sz="5000" b="1" kern="1200" dirty="0" smtClean="0"/>
        </a:p>
      </dsp:txBody>
      <dsp:txXfrm>
        <a:off x="7969635" y="3248826"/>
        <a:ext cx="1553981" cy="753546"/>
      </dsp:txXfrm>
    </dsp:sp>
    <dsp:sp modelId="{DEF377DD-3B74-43E6-9FB8-EC2D7A78F40C}">
      <dsp:nvSpPr>
        <dsp:cNvPr id="0" name=""/>
        <dsp:cNvSpPr/>
      </dsp:nvSpPr>
      <dsp:spPr>
        <a:xfrm rot="3654187">
          <a:off x="2485178" y="3497222"/>
          <a:ext cx="131680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16808" y="133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0662" y="3477617"/>
        <a:ext cx="65840" cy="65840"/>
      </dsp:txXfrm>
    </dsp:sp>
    <dsp:sp modelId="{67F8089B-7DBF-4986-A4E2-AE4DC2882586}">
      <dsp:nvSpPr>
        <dsp:cNvPr id="0" name=""/>
        <dsp:cNvSpPr/>
      </dsp:nvSpPr>
      <dsp:spPr>
        <a:xfrm>
          <a:off x="3463756" y="36856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经常</a:t>
          </a:r>
          <a:endParaRPr lang="en-US" sz="5000" b="1" kern="1200" dirty="0"/>
        </a:p>
      </dsp:txBody>
      <dsp:txXfrm>
        <a:off x="3487200" y="3709076"/>
        <a:ext cx="1553981" cy="753546"/>
      </dsp:txXfrm>
    </dsp:sp>
    <dsp:sp modelId="{75A83352-D764-449F-A11B-CE9ABFD8553E}">
      <dsp:nvSpPr>
        <dsp:cNvPr id="0" name=""/>
        <dsp:cNvSpPr/>
      </dsp:nvSpPr>
      <dsp:spPr>
        <a:xfrm>
          <a:off x="5064626" y="4072534"/>
          <a:ext cx="64034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40347" y="133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8791" y="4069841"/>
        <a:ext cx="32017" cy="32017"/>
      </dsp:txXfrm>
    </dsp:sp>
    <dsp:sp modelId="{45B194D7-A7B3-4912-AC03-B9F09BC5DF18}">
      <dsp:nvSpPr>
        <dsp:cNvPr id="0" name=""/>
        <dsp:cNvSpPr/>
      </dsp:nvSpPr>
      <dsp:spPr>
        <a:xfrm>
          <a:off x="5704973" y="36856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/>
            <a:t>常常</a:t>
          </a:r>
          <a:endParaRPr lang="en-US" sz="5000" b="1" kern="1200" dirty="0"/>
        </a:p>
      </dsp:txBody>
      <dsp:txXfrm>
        <a:off x="5728417" y="3709076"/>
        <a:ext cx="1553981" cy="753546"/>
      </dsp:txXfrm>
    </dsp:sp>
    <dsp:sp modelId="{E93326A4-BED6-41C6-94F9-A8F01F786244}">
      <dsp:nvSpPr>
        <dsp:cNvPr id="0" name=""/>
        <dsp:cNvSpPr/>
      </dsp:nvSpPr>
      <dsp:spPr>
        <a:xfrm rot="4369170">
          <a:off x="2059653" y="3957472"/>
          <a:ext cx="216785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167857" y="133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089385" y="3916591"/>
        <a:ext cx="108392" cy="108392"/>
      </dsp:txXfrm>
    </dsp:sp>
    <dsp:sp modelId="{1353D88D-9E4D-49BB-8ED2-A6BAFEA1D098}">
      <dsp:nvSpPr>
        <dsp:cNvPr id="0" name=""/>
        <dsp:cNvSpPr/>
      </dsp:nvSpPr>
      <dsp:spPr>
        <a:xfrm>
          <a:off x="3463756" y="4606132"/>
          <a:ext cx="1600869" cy="8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b="1" kern="1200" dirty="0" smtClean="0">
              <a:latin typeface="楷体" pitchFamily="49" charset="-122"/>
              <a:ea typeface="楷体" pitchFamily="49" charset="-122"/>
            </a:rPr>
            <a:t>经济</a:t>
          </a:r>
          <a:endParaRPr lang="en-US" sz="5000" b="1" kern="1200" dirty="0">
            <a:latin typeface="楷体" pitchFamily="49" charset="-122"/>
            <a:ea typeface="楷体" pitchFamily="49" charset="-122"/>
          </a:endParaRPr>
        </a:p>
      </dsp:txBody>
      <dsp:txXfrm>
        <a:off x="3487200" y="4629576"/>
        <a:ext cx="1553981" cy="753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841B0-05E5-444C-8E10-EA7866B0DFA8}">
      <dsp:nvSpPr>
        <dsp:cNvPr id="0" name=""/>
        <dsp:cNvSpPr/>
      </dsp:nvSpPr>
      <dsp:spPr>
        <a:xfrm>
          <a:off x="3318123" y="1679823"/>
          <a:ext cx="1288553" cy="1288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>
              <a:ea typeface="汉鼎简中楷" pitchFamily="49" charset="-122"/>
            </a:rPr>
            <a:t>登</a:t>
          </a:r>
          <a:endParaRPr lang="en-US" sz="6000" kern="1200" dirty="0">
            <a:ea typeface="汉鼎简中楷" pitchFamily="49" charset="-122"/>
          </a:endParaRPr>
        </a:p>
      </dsp:txBody>
      <dsp:txXfrm>
        <a:off x="3506827" y="1868527"/>
        <a:ext cx="911145" cy="911145"/>
      </dsp:txXfrm>
    </dsp:sp>
    <dsp:sp modelId="{C164E3FB-162B-40E3-A6DC-29A528E59058}">
      <dsp:nvSpPr>
        <dsp:cNvPr id="0" name=""/>
        <dsp:cNvSpPr/>
      </dsp:nvSpPr>
      <dsp:spPr>
        <a:xfrm rot="16200000">
          <a:off x="3767959" y="1470748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2677" y="1475660"/>
        <a:ext cx="19444" cy="19444"/>
      </dsp:txXfrm>
    </dsp:sp>
    <dsp:sp modelId="{5970BEAB-247C-4DFB-A735-A34E0F97BA82}">
      <dsp:nvSpPr>
        <dsp:cNvPr id="0" name=""/>
        <dsp:cNvSpPr/>
      </dsp:nvSpPr>
      <dsp:spPr>
        <a:xfrm>
          <a:off x="3318123" y="2387"/>
          <a:ext cx="1288553" cy="12885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__</a:t>
          </a:r>
          <a:endParaRPr lang="en-US" sz="5900" kern="1200" dirty="0"/>
        </a:p>
      </dsp:txBody>
      <dsp:txXfrm>
        <a:off x="3506827" y="191091"/>
        <a:ext cx="911145" cy="911145"/>
      </dsp:txXfrm>
    </dsp:sp>
    <dsp:sp modelId="{4BB69CE3-65F9-4C86-992D-B7E9B935CC0E}">
      <dsp:nvSpPr>
        <dsp:cNvPr id="0" name=""/>
        <dsp:cNvSpPr/>
      </dsp:nvSpPr>
      <dsp:spPr>
        <a:xfrm>
          <a:off x="4606676" y="2309466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1395" y="2314377"/>
        <a:ext cx="19444" cy="19444"/>
      </dsp:txXfrm>
    </dsp:sp>
    <dsp:sp modelId="{620A35DE-BFAE-47F5-934A-32E82A9FC50D}">
      <dsp:nvSpPr>
        <dsp:cNvPr id="0" name=""/>
        <dsp:cNvSpPr/>
      </dsp:nvSpPr>
      <dsp:spPr>
        <a:xfrm>
          <a:off x="4995558" y="1679823"/>
          <a:ext cx="1288553" cy="12885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__</a:t>
          </a:r>
          <a:endParaRPr lang="en-US" sz="5900" kern="1200" dirty="0"/>
        </a:p>
      </dsp:txBody>
      <dsp:txXfrm>
        <a:off x="5184262" y="1868527"/>
        <a:ext cx="911145" cy="911145"/>
      </dsp:txXfrm>
    </dsp:sp>
    <dsp:sp modelId="{A9435E9B-1D67-44FD-ACBD-C1CC5CAA4341}">
      <dsp:nvSpPr>
        <dsp:cNvPr id="0" name=""/>
        <dsp:cNvSpPr/>
      </dsp:nvSpPr>
      <dsp:spPr>
        <a:xfrm rot="5400000">
          <a:off x="3767959" y="3148183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2677" y="3153095"/>
        <a:ext cx="19444" cy="19444"/>
      </dsp:txXfrm>
    </dsp:sp>
    <dsp:sp modelId="{6E1CCB6B-4682-4B60-B46B-F82FBA258C32}">
      <dsp:nvSpPr>
        <dsp:cNvPr id="0" name=""/>
        <dsp:cNvSpPr/>
      </dsp:nvSpPr>
      <dsp:spPr>
        <a:xfrm>
          <a:off x="3318123" y="3357258"/>
          <a:ext cx="1288553" cy="12885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__</a:t>
          </a:r>
          <a:endParaRPr lang="en-US" sz="5900" kern="1200" dirty="0"/>
        </a:p>
      </dsp:txBody>
      <dsp:txXfrm>
        <a:off x="3506827" y="3545962"/>
        <a:ext cx="911145" cy="911145"/>
      </dsp:txXfrm>
    </dsp:sp>
    <dsp:sp modelId="{458E35E2-D322-463A-901C-F15F92B7E1B9}">
      <dsp:nvSpPr>
        <dsp:cNvPr id="0" name=""/>
        <dsp:cNvSpPr/>
      </dsp:nvSpPr>
      <dsp:spPr>
        <a:xfrm rot="10800000">
          <a:off x="2929241" y="2309466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3960" y="2314377"/>
        <a:ext cx="19444" cy="19444"/>
      </dsp:txXfrm>
    </dsp:sp>
    <dsp:sp modelId="{12F317A0-F031-455C-96E7-6A89C4D8C25D}">
      <dsp:nvSpPr>
        <dsp:cNvPr id="0" name=""/>
        <dsp:cNvSpPr/>
      </dsp:nvSpPr>
      <dsp:spPr>
        <a:xfrm>
          <a:off x="1640687" y="1679823"/>
          <a:ext cx="1288553" cy="12885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__</a:t>
          </a:r>
          <a:endParaRPr lang="en-US" sz="5900" kern="1200" dirty="0"/>
        </a:p>
      </dsp:txBody>
      <dsp:txXfrm>
        <a:off x="1829391" y="1868527"/>
        <a:ext cx="911145" cy="911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841B0-05E5-444C-8E10-EA7866B0DFA8}">
      <dsp:nvSpPr>
        <dsp:cNvPr id="0" name=""/>
        <dsp:cNvSpPr/>
      </dsp:nvSpPr>
      <dsp:spPr>
        <a:xfrm>
          <a:off x="3318123" y="1679823"/>
          <a:ext cx="1288553" cy="1288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>
              <a:ea typeface="汉鼎简中楷" pitchFamily="49" charset="-122"/>
            </a:rPr>
            <a:t>登</a:t>
          </a:r>
          <a:endParaRPr lang="en-US" sz="6000" kern="1200" dirty="0">
            <a:ea typeface="汉鼎简中楷" pitchFamily="49" charset="-122"/>
          </a:endParaRPr>
        </a:p>
      </dsp:txBody>
      <dsp:txXfrm>
        <a:off x="3506827" y="1868527"/>
        <a:ext cx="911145" cy="911145"/>
      </dsp:txXfrm>
    </dsp:sp>
    <dsp:sp modelId="{C164E3FB-162B-40E3-A6DC-29A528E59058}">
      <dsp:nvSpPr>
        <dsp:cNvPr id="0" name=""/>
        <dsp:cNvSpPr/>
      </dsp:nvSpPr>
      <dsp:spPr>
        <a:xfrm rot="16200000">
          <a:off x="3767959" y="1470748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2677" y="1475660"/>
        <a:ext cx="19444" cy="19444"/>
      </dsp:txXfrm>
    </dsp:sp>
    <dsp:sp modelId="{5970BEAB-247C-4DFB-A735-A34E0F97BA82}">
      <dsp:nvSpPr>
        <dsp:cNvPr id="0" name=""/>
        <dsp:cNvSpPr/>
      </dsp:nvSpPr>
      <dsp:spPr>
        <a:xfrm>
          <a:off x="3318123" y="2387"/>
          <a:ext cx="1288553" cy="12885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/>
            <a:t>机</a:t>
          </a:r>
          <a:endParaRPr lang="en-US" sz="6000" kern="1200" dirty="0"/>
        </a:p>
      </dsp:txBody>
      <dsp:txXfrm>
        <a:off x="3506827" y="191091"/>
        <a:ext cx="911145" cy="911145"/>
      </dsp:txXfrm>
    </dsp:sp>
    <dsp:sp modelId="{4BB69CE3-65F9-4C86-992D-B7E9B935CC0E}">
      <dsp:nvSpPr>
        <dsp:cNvPr id="0" name=""/>
        <dsp:cNvSpPr/>
      </dsp:nvSpPr>
      <dsp:spPr>
        <a:xfrm>
          <a:off x="4606676" y="2309466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1395" y="2314377"/>
        <a:ext cx="19444" cy="19444"/>
      </dsp:txXfrm>
    </dsp:sp>
    <dsp:sp modelId="{620A35DE-BFAE-47F5-934A-32E82A9FC50D}">
      <dsp:nvSpPr>
        <dsp:cNvPr id="0" name=""/>
        <dsp:cNvSpPr/>
      </dsp:nvSpPr>
      <dsp:spPr>
        <a:xfrm>
          <a:off x="4995558" y="1679823"/>
          <a:ext cx="1288553" cy="12885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b="1" kern="1200" dirty="0" smtClean="0"/>
            <a:t>山</a:t>
          </a:r>
          <a:endParaRPr lang="en-US" sz="6000" b="1" kern="1200" dirty="0"/>
        </a:p>
      </dsp:txBody>
      <dsp:txXfrm>
        <a:off x="5184262" y="1868527"/>
        <a:ext cx="911145" cy="911145"/>
      </dsp:txXfrm>
    </dsp:sp>
    <dsp:sp modelId="{A9435E9B-1D67-44FD-ACBD-C1CC5CAA4341}">
      <dsp:nvSpPr>
        <dsp:cNvPr id="0" name=""/>
        <dsp:cNvSpPr/>
      </dsp:nvSpPr>
      <dsp:spPr>
        <a:xfrm rot="5400000">
          <a:off x="3767959" y="3148183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2677" y="3153095"/>
        <a:ext cx="19444" cy="19444"/>
      </dsp:txXfrm>
    </dsp:sp>
    <dsp:sp modelId="{6E1CCB6B-4682-4B60-B46B-F82FBA258C32}">
      <dsp:nvSpPr>
        <dsp:cNvPr id="0" name=""/>
        <dsp:cNvSpPr/>
      </dsp:nvSpPr>
      <dsp:spPr>
        <a:xfrm>
          <a:off x="3318123" y="3357258"/>
          <a:ext cx="1288553" cy="12885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/>
            <a:t>记</a:t>
          </a:r>
          <a:endParaRPr lang="en-US" sz="6000" kern="1200" dirty="0"/>
        </a:p>
      </dsp:txBody>
      <dsp:txXfrm>
        <a:off x="3506827" y="3545962"/>
        <a:ext cx="911145" cy="911145"/>
      </dsp:txXfrm>
    </dsp:sp>
    <dsp:sp modelId="{458E35E2-D322-463A-901C-F15F92B7E1B9}">
      <dsp:nvSpPr>
        <dsp:cNvPr id="0" name=""/>
        <dsp:cNvSpPr/>
      </dsp:nvSpPr>
      <dsp:spPr>
        <a:xfrm rot="10800000">
          <a:off x="2929241" y="2309466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3960" y="2314377"/>
        <a:ext cx="19444" cy="19444"/>
      </dsp:txXfrm>
    </dsp:sp>
    <dsp:sp modelId="{12F317A0-F031-455C-96E7-6A89C4D8C25D}">
      <dsp:nvSpPr>
        <dsp:cNvPr id="0" name=""/>
        <dsp:cNvSpPr/>
      </dsp:nvSpPr>
      <dsp:spPr>
        <a:xfrm>
          <a:off x="1640687" y="1679823"/>
          <a:ext cx="1288553" cy="12885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/>
            <a:t>刊</a:t>
          </a:r>
          <a:endParaRPr lang="en-US" sz="6000" kern="1200" dirty="0"/>
        </a:p>
      </dsp:txBody>
      <dsp:txXfrm>
        <a:off x="1829391" y="1868527"/>
        <a:ext cx="911145" cy="911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841B0-05E5-444C-8E10-EA7866B0DFA8}">
      <dsp:nvSpPr>
        <dsp:cNvPr id="0" name=""/>
        <dsp:cNvSpPr/>
      </dsp:nvSpPr>
      <dsp:spPr>
        <a:xfrm>
          <a:off x="3269753" y="1803494"/>
          <a:ext cx="1385292" cy="1385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>
              <a:ea typeface="汉鼎简中楷" pitchFamily="49" charset="-122"/>
            </a:rPr>
            <a:t>任</a:t>
          </a:r>
          <a:endParaRPr lang="en-US" sz="6500" kern="1200" dirty="0">
            <a:ea typeface="汉鼎简中楷" pitchFamily="49" charset="-122"/>
          </a:endParaRPr>
        </a:p>
      </dsp:txBody>
      <dsp:txXfrm>
        <a:off x="3472624" y="2006365"/>
        <a:ext cx="979550" cy="979550"/>
      </dsp:txXfrm>
    </dsp:sp>
    <dsp:sp modelId="{C164E3FB-162B-40E3-A6DC-29A528E59058}">
      <dsp:nvSpPr>
        <dsp:cNvPr id="0" name=""/>
        <dsp:cNvSpPr/>
      </dsp:nvSpPr>
      <dsp:spPr>
        <a:xfrm rot="16200000">
          <a:off x="3754229" y="1579591"/>
          <a:ext cx="41634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16340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1991" y="1584915"/>
        <a:ext cx="20817" cy="20817"/>
      </dsp:txXfrm>
    </dsp:sp>
    <dsp:sp modelId="{5970BEAB-247C-4DFB-A735-A34E0F97BA82}">
      <dsp:nvSpPr>
        <dsp:cNvPr id="0" name=""/>
        <dsp:cNvSpPr/>
      </dsp:nvSpPr>
      <dsp:spPr>
        <a:xfrm>
          <a:off x="3269753" y="1861"/>
          <a:ext cx="1385292" cy="13852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__</a:t>
          </a:r>
          <a:endParaRPr lang="en-US" sz="6400" kern="1200" dirty="0"/>
        </a:p>
      </dsp:txBody>
      <dsp:txXfrm>
        <a:off x="3472624" y="204732"/>
        <a:ext cx="979550" cy="979550"/>
      </dsp:txXfrm>
    </dsp:sp>
    <dsp:sp modelId="{4BB69CE3-65F9-4C86-992D-B7E9B935CC0E}">
      <dsp:nvSpPr>
        <dsp:cNvPr id="0" name=""/>
        <dsp:cNvSpPr/>
      </dsp:nvSpPr>
      <dsp:spPr>
        <a:xfrm rot="20520000">
          <a:off x="4610956" y="2202040"/>
          <a:ext cx="41634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16340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8718" y="2207364"/>
        <a:ext cx="20817" cy="20817"/>
      </dsp:txXfrm>
    </dsp:sp>
    <dsp:sp modelId="{620A35DE-BFAE-47F5-934A-32E82A9FC50D}">
      <dsp:nvSpPr>
        <dsp:cNvPr id="0" name=""/>
        <dsp:cNvSpPr/>
      </dsp:nvSpPr>
      <dsp:spPr>
        <a:xfrm>
          <a:off x="4983208" y="1246759"/>
          <a:ext cx="1385292" cy="13852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__</a:t>
          </a:r>
          <a:endParaRPr lang="en-US" sz="6400" kern="1200" dirty="0"/>
        </a:p>
      </dsp:txBody>
      <dsp:txXfrm>
        <a:off x="5186079" y="1449630"/>
        <a:ext cx="979550" cy="979550"/>
      </dsp:txXfrm>
    </dsp:sp>
    <dsp:sp modelId="{A9435E9B-1D67-44FD-ACBD-C1CC5CAA4341}">
      <dsp:nvSpPr>
        <dsp:cNvPr id="0" name=""/>
        <dsp:cNvSpPr/>
      </dsp:nvSpPr>
      <dsp:spPr>
        <a:xfrm rot="3240000">
          <a:off x="4283716" y="3209184"/>
          <a:ext cx="41634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16340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81478" y="3214507"/>
        <a:ext cx="20817" cy="20817"/>
      </dsp:txXfrm>
    </dsp:sp>
    <dsp:sp modelId="{6E1CCB6B-4682-4B60-B46B-F82FBA258C32}">
      <dsp:nvSpPr>
        <dsp:cNvPr id="0" name=""/>
        <dsp:cNvSpPr/>
      </dsp:nvSpPr>
      <dsp:spPr>
        <a:xfrm>
          <a:off x="4328727" y="3261046"/>
          <a:ext cx="1385292" cy="13852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__</a:t>
          </a:r>
          <a:endParaRPr lang="en-US" sz="6400" kern="1200" dirty="0"/>
        </a:p>
      </dsp:txBody>
      <dsp:txXfrm>
        <a:off x="4531598" y="3463917"/>
        <a:ext cx="979550" cy="979550"/>
      </dsp:txXfrm>
    </dsp:sp>
    <dsp:sp modelId="{458E35E2-D322-463A-901C-F15F92B7E1B9}">
      <dsp:nvSpPr>
        <dsp:cNvPr id="0" name=""/>
        <dsp:cNvSpPr/>
      </dsp:nvSpPr>
      <dsp:spPr>
        <a:xfrm rot="7560000">
          <a:off x="3224742" y="3209184"/>
          <a:ext cx="41634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16340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22504" y="3214507"/>
        <a:ext cx="20817" cy="20817"/>
      </dsp:txXfrm>
    </dsp:sp>
    <dsp:sp modelId="{12F317A0-F031-455C-96E7-6A89C4D8C25D}">
      <dsp:nvSpPr>
        <dsp:cNvPr id="0" name=""/>
        <dsp:cNvSpPr/>
      </dsp:nvSpPr>
      <dsp:spPr>
        <a:xfrm>
          <a:off x="2210780" y="3261046"/>
          <a:ext cx="1385292" cy="13852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__</a:t>
          </a:r>
          <a:endParaRPr lang="en-US" sz="6400" kern="1200" dirty="0"/>
        </a:p>
      </dsp:txBody>
      <dsp:txXfrm>
        <a:off x="2413651" y="3463917"/>
        <a:ext cx="979550" cy="979550"/>
      </dsp:txXfrm>
    </dsp:sp>
    <dsp:sp modelId="{AC6A2864-E47B-4C26-9ABF-EBFC25B350AF}">
      <dsp:nvSpPr>
        <dsp:cNvPr id="0" name=""/>
        <dsp:cNvSpPr/>
      </dsp:nvSpPr>
      <dsp:spPr>
        <a:xfrm rot="11880000">
          <a:off x="2897502" y="2202040"/>
          <a:ext cx="41634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16340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95264" y="2207364"/>
        <a:ext cx="20817" cy="20817"/>
      </dsp:txXfrm>
    </dsp:sp>
    <dsp:sp modelId="{D3E7D192-FC82-45B7-BDC4-859A092933F8}">
      <dsp:nvSpPr>
        <dsp:cNvPr id="0" name=""/>
        <dsp:cNvSpPr/>
      </dsp:nvSpPr>
      <dsp:spPr>
        <a:xfrm>
          <a:off x="1556299" y="1246759"/>
          <a:ext cx="1385292" cy="13852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__</a:t>
          </a:r>
          <a:endParaRPr lang="en-US" sz="6400" kern="1200" dirty="0"/>
        </a:p>
      </dsp:txBody>
      <dsp:txXfrm>
        <a:off x="1759170" y="1449630"/>
        <a:ext cx="979550" cy="979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841B0-05E5-444C-8E10-EA7866B0DFA8}">
      <dsp:nvSpPr>
        <dsp:cNvPr id="0" name=""/>
        <dsp:cNvSpPr/>
      </dsp:nvSpPr>
      <dsp:spPr>
        <a:xfrm>
          <a:off x="3269753" y="1803494"/>
          <a:ext cx="1385292" cy="1385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>
              <a:ea typeface="汉鼎简中楷" pitchFamily="49" charset="-122"/>
            </a:rPr>
            <a:t>任</a:t>
          </a:r>
          <a:endParaRPr lang="en-US" sz="6500" kern="1200" dirty="0">
            <a:ea typeface="汉鼎简中楷" pitchFamily="49" charset="-122"/>
          </a:endParaRPr>
        </a:p>
      </dsp:txBody>
      <dsp:txXfrm>
        <a:off x="3472624" y="2006365"/>
        <a:ext cx="979550" cy="979550"/>
      </dsp:txXfrm>
    </dsp:sp>
    <dsp:sp modelId="{C164E3FB-162B-40E3-A6DC-29A528E59058}">
      <dsp:nvSpPr>
        <dsp:cNvPr id="0" name=""/>
        <dsp:cNvSpPr/>
      </dsp:nvSpPr>
      <dsp:spPr>
        <a:xfrm rot="16200000">
          <a:off x="3754229" y="1579591"/>
          <a:ext cx="41634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16340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1991" y="1584915"/>
        <a:ext cx="20817" cy="20817"/>
      </dsp:txXfrm>
    </dsp:sp>
    <dsp:sp modelId="{5970BEAB-247C-4DFB-A735-A34E0F97BA82}">
      <dsp:nvSpPr>
        <dsp:cNvPr id="0" name=""/>
        <dsp:cNvSpPr/>
      </dsp:nvSpPr>
      <dsp:spPr>
        <a:xfrm>
          <a:off x="3269753" y="1861"/>
          <a:ext cx="1385292" cy="13852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聘</a:t>
          </a:r>
          <a:endParaRPr lang="en-US" sz="6500" kern="1200" dirty="0"/>
        </a:p>
      </dsp:txBody>
      <dsp:txXfrm>
        <a:off x="3472624" y="204732"/>
        <a:ext cx="979550" cy="979550"/>
      </dsp:txXfrm>
    </dsp:sp>
    <dsp:sp modelId="{4BB69CE3-65F9-4C86-992D-B7E9B935CC0E}">
      <dsp:nvSpPr>
        <dsp:cNvPr id="0" name=""/>
        <dsp:cNvSpPr/>
      </dsp:nvSpPr>
      <dsp:spPr>
        <a:xfrm rot="20520000">
          <a:off x="4610956" y="2202040"/>
          <a:ext cx="41634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16340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08718" y="2207364"/>
        <a:ext cx="20817" cy="20817"/>
      </dsp:txXfrm>
    </dsp:sp>
    <dsp:sp modelId="{620A35DE-BFAE-47F5-934A-32E82A9FC50D}">
      <dsp:nvSpPr>
        <dsp:cNvPr id="0" name=""/>
        <dsp:cNvSpPr/>
      </dsp:nvSpPr>
      <dsp:spPr>
        <a:xfrm>
          <a:off x="4983208" y="1246759"/>
          <a:ext cx="1385292" cy="13852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何</a:t>
          </a:r>
          <a:endParaRPr lang="en-US" sz="6500" kern="1200" dirty="0"/>
        </a:p>
      </dsp:txBody>
      <dsp:txXfrm>
        <a:off x="5186079" y="1449630"/>
        <a:ext cx="979550" cy="979550"/>
      </dsp:txXfrm>
    </dsp:sp>
    <dsp:sp modelId="{A9435E9B-1D67-44FD-ACBD-C1CC5CAA4341}">
      <dsp:nvSpPr>
        <dsp:cNvPr id="0" name=""/>
        <dsp:cNvSpPr/>
      </dsp:nvSpPr>
      <dsp:spPr>
        <a:xfrm rot="3240000">
          <a:off x="4283716" y="3209184"/>
          <a:ext cx="41634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16340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81478" y="3214507"/>
        <a:ext cx="20817" cy="20817"/>
      </dsp:txXfrm>
    </dsp:sp>
    <dsp:sp modelId="{6E1CCB6B-4682-4B60-B46B-F82FBA258C32}">
      <dsp:nvSpPr>
        <dsp:cNvPr id="0" name=""/>
        <dsp:cNvSpPr/>
      </dsp:nvSpPr>
      <dsp:spPr>
        <a:xfrm>
          <a:off x="4328727" y="3261046"/>
          <a:ext cx="1385292" cy="13852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职</a:t>
          </a:r>
          <a:endParaRPr lang="en-US" sz="6500" kern="1200" dirty="0"/>
        </a:p>
      </dsp:txBody>
      <dsp:txXfrm>
        <a:off x="4531598" y="3463917"/>
        <a:ext cx="979550" cy="979550"/>
      </dsp:txXfrm>
    </dsp:sp>
    <dsp:sp modelId="{458E35E2-D322-463A-901C-F15F92B7E1B9}">
      <dsp:nvSpPr>
        <dsp:cNvPr id="0" name=""/>
        <dsp:cNvSpPr/>
      </dsp:nvSpPr>
      <dsp:spPr>
        <a:xfrm rot="7560000">
          <a:off x="3224742" y="3209184"/>
          <a:ext cx="41634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16340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22504" y="3214507"/>
        <a:ext cx="20817" cy="20817"/>
      </dsp:txXfrm>
    </dsp:sp>
    <dsp:sp modelId="{12F317A0-F031-455C-96E7-6A89C4D8C25D}">
      <dsp:nvSpPr>
        <dsp:cNvPr id="0" name=""/>
        <dsp:cNvSpPr/>
      </dsp:nvSpPr>
      <dsp:spPr>
        <a:xfrm>
          <a:off x="2210780" y="3261046"/>
          <a:ext cx="1385292" cy="13852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胜</a:t>
          </a:r>
          <a:endParaRPr lang="en-US" sz="6500" kern="1200" dirty="0"/>
        </a:p>
      </dsp:txBody>
      <dsp:txXfrm>
        <a:off x="2413651" y="3463917"/>
        <a:ext cx="979550" cy="979550"/>
      </dsp:txXfrm>
    </dsp:sp>
    <dsp:sp modelId="{AC6A2864-E47B-4C26-9ABF-EBFC25B350AF}">
      <dsp:nvSpPr>
        <dsp:cNvPr id="0" name=""/>
        <dsp:cNvSpPr/>
      </dsp:nvSpPr>
      <dsp:spPr>
        <a:xfrm rot="11880000">
          <a:off x="2897502" y="2202040"/>
          <a:ext cx="416340" cy="31464"/>
        </a:xfrm>
        <a:custGeom>
          <a:avLst/>
          <a:gdLst/>
          <a:ahLst/>
          <a:cxnLst/>
          <a:rect l="0" t="0" r="0" b="0"/>
          <a:pathLst>
            <a:path>
              <a:moveTo>
                <a:pt x="0" y="15732"/>
              </a:moveTo>
              <a:lnTo>
                <a:pt x="416340" y="157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95264" y="2207364"/>
        <a:ext cx="20817" cy="20817"/>
      </dsp:txXfrm>
    </dsp:sp>
    <dsp:sp modelId="{D3E7D192-FC82-45B7-BDC4-859A092933F8}">
      <dsp:nvSpPr>
        <dsp:cNvPr id="0" name=""/>
        <dsp:cNvSpPr/>
      </dsp:nvSpPr>
      <dsp:spPr>
        <a:xfrm>
          <a:off x="1556299" y="1246759"/>
          <a:ext cx="1385292" cy="13852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500" kern="1200" dirty="0" smtClean="0"/>
            <a:t>信</a:t>
          </a:r>
          <a:endParaRPr lang="en-US" sz="6500" kern="1200" dirty="0"/>
        </a:p>
      </dsp:txBody>
      <dsp:txXfrm>
        <a:off x="1759170" y="1449630"/>
        <a:ext cx="979550" cy="979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841B0-05E5-444C-8E10-EA7866B0DFA8}">
      <dsp:nvSpPr>
        <dsp:cNvPr id="0" name=""/>
        <dsp:cNvSpPr/>
      </dsp:nvSpPr>
      <dsp:spPr>
        <a:xfrm>
          <a:off x="3318123" y="1679823"/>
          <a:ext cx="1288553" cy="1288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>
              <a:ea typeface="汉鼎简中楷" pitchFamily="49" charset="-122"/>
            </a:rPr>
            <a:t>聘</a:t>
          </a:r>
        </a:p>
      </dsp:txBody>
      <dsp:txXfrm>
        <a:off x="3506827" y="1868527"/>
        <a:ext cx="911145" cy="911145"/>
      </dsp:txXfrm>
    </dsp:sp>
    <dsp:sp modelId="{C164E3FB-162B-40E3-A6DC-29A528E59058}">
      <dsp:nvSpPr>
        <dsp:cNvPr id="0" name=""/>
        <dsp:cNvSpPr/>
      </dsp:nvSpPr>
      <dsp:spPr>
        <a:xfrm rot="16200000">
          <a:off x="3767959" y="1470748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2677" y="1475660"/>
        <a:ext cx="19444" cy="19444"/>
      </dsp:txXfrm>
    </dsp:sp>
    <dsp:sp modelId="{5970BEAB-247C-4DFB-A735-A34E0F97BA82}">
      <dsp:nvSpPr>
        <dsp:cNvPr id="0" name=""/>
        <dsp:cNvSpPr/>
      </dsp:nvSpPr>
      <dsp:spPr>
        <a:xfrm>
          <a:off x="3318123" y="2387"/>
          <a:ext cx="1288553" cy="12885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__</a:t>
          </a:r>
          <a:endParaRPr lang="en-US" sz="5900" kern="1200" dirty="0"/>
        </a:p>
      </dsp:txBody>
      <dsp:txXfrm>
        <a:off x="3506827" y="191091"/>
        <a:ext cx="911145" cy="911145"/>
      </dsp:txXfrm>
    </dsp:sp>
    <dsp:sp modelId="{4BB69CE3-65F9-4C86-992D-B7E9B935CC0E}">
      <dsp:nvSpPr>
        <dsp:cNvPr id="0" name=""/>
        <dsp:cNvSpPr/>
      </dsp:nvSpPr>
      <dsp:spPr>
        <a:xfrm>
          <a:off x="4606676" y="2309466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1395" y="2314377"/>
        <a:ext cx="19444" cy="19444"/>
      </dsp:txXfrm>
    </dsp:sp>
    <dsp:sp modelId="{620A35DE-BFAE-47F5-934A-32E82A9FC50D}">
      <dsp:nvSpPr>
        <dsp:cNvPr id="0" name=""/>
        <dsp:cNvSpPr/>
      </dsp:nvSpPr>
      <dsp:spPr>
        <a:xfrm>
          <a:off x="4995558" y="1679823"/>
          <a:ext cx="1288553" cy="12885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__</a:t>
          </a:r>
          <a:endParaRPr lang="en-US" sz="5900" kern="1200" dirty="0"/>
        </a:p>
      </dsp:txBody>
      <dsp:txXfrm>
        <a:off x="5184262" y="1868527"/>
        <a:ext cx="911145" cy="911145"/>
      </dsp:txXfrm>
    </dsp:sp>
    <dsp:sp modelId="{A9435E9B-1D67-44FD-ACBD-C1CC5CAA4341}">
      <dsp:nvSpPr>
        <dsp:cNvPr id="0" name=""/>
        <dsp:cNvSpPr/>
      </dsp:nvSpPr>
      <dsp:spPr>
        <a:xfrm rot="5400000">
          <a:off x="3767959" y="3148183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2677" y="3153095"/>
        <a:ext cx="19444" cy="19444"/>
      </dsp:txXfrm>
    </dsp:sp>
    <dsp:sp modelId="{6E1CCB6B-4682-4B60-B46B-F82FBA258C32}">
      <dsp:nvSpPr>
        <dsp:cNvPr id="0" name=""/>
        <dsp:cNvSpPr/>
      </dsp:nvSpPr>
      <dsp:spPr>
        <a:xfrm>
          <a:off x="3318123" y="3357258"/>
          <a:ext cx="1288553" cy="12885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__</a:t>
          </a:r>
          <a:endParaRPr lang="en-US" sz="5900" kern="1200" dirty="0"/>
        </a:p>
      </dsp:txBody>
      <dsp:txXfrm>
        <a:off x="3506827" y="3545962"/>
        <a:ext cx="911145" cy="911145"/>
      </dsp:txXfrm>
    </dsp:sp>
    <dsp:sp modelId="{458E35E2-D322-463A-901C-F15F92B7E1B9}">
      <dsp:nvSpPr>
        <dsp:cNvPr id="0" name=""/>
        <dsp:cNvSpPr/>
      </dsp:nvSpPr>
      <dsp:spPr>
        <a:xfrm rot="10800000">
          <a:off x="2929241" y="2309466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3960" y="2314377"/>
        <a:ext cx="19444" cy="19444"/>
      </dsp:txXfrm>
    </dsp:sp>
    <dsp:sp modelId="{12F317A0-F031-455C-96E7-6A89C4D8C25D}">
      <dsp:nvSpPr>
        <dsp:cNvPr id="0" name=""/>
        <dsp:cNvSpPr/>
      </dsp:nvSpPr>
      <dsp:spPr>
        <a:xfrm>
          <a:off x="1640687" y="1679823"/>
          <a:ext cx="1288553" cy="12885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__</a:t>
          </a:r>
          <a:endParaRPr lang="en-US" sz="5900" kern="1200" dirty="0"/>
        </a:p>
      </dsp:txBody>
      <dsp:txXfrm>
        <a:off x="1829391" y="1868527"/>
        <a:ext cx="911145" cy="9111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841B0-05E5-444C-8E10-EA7866B0DFA8}">
      <dsp:nvSpPr>
        <dsp:cNvPr id="0" name=""/>
        <dsp:cNvSpPr/>
      </dsp:nvSpPr>
      <dsp:spPr>
        <a:xfrm>
          <a:off x="3318123" y="1679823"/>
          <a:ext cx="1288553" cy="1288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>
              <a:ea typeface="汉鼎简中楷" pitchFamily="49" charset="-122"/>
            </a:rPr>
            <a:t>聘</a:t>
          </a:r>
        </a:p>
      </dsp:txBody>
      <dsp:txXfrm>
        <a:off x="3506827" y="1868527"/>
        <a:ext cx="911145" cy="911145"/>
      </dsp:txXfrm>
    </dsp:sp>
    <dsp:sp modelId="{C164E3FB-162B-40E3-A6DC-29A528E59058}">
      <dsp:nvSpPr>
        <dsp:cNvPr id="0" name=""/>
        <dsp:cNvSpPr/>
      </dsp:nvSpPr>
      <dsp:spPr>
        <a:xfrm rot="16200000">
          <a:off x="3767959" y="1470748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2677" y="1475660"/>
        <a:ext cx="19444" cy="19444"/>
      </dsp:txXfrm>
    </dsp:sp>
    <dsp:sp modelId="{5970BEAB-247C-4DFB-A735-A34E0F97BA82}">
      <dsp:nvSpPr>
        <dsp:cNvPr id="0" name=""/>
        <dsp:cNvSpPr/>
      </dsp:nvSpPr>
      <dsp:spPr>
        <a:xfrm>
          <a:off x="3318123" y="2387"/>
          <a:ext cx="1288553" cy="12885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/>
            <a:t>任</a:t>
          </a:r>
          <a:endParaRPr lang="en-US" sz="6000" kern="1200" dirty="0"/>
        </a:p>
      </dsp:txBody>
      <dsp:txXfrm>
        <a:off x="3506827" y="191091"/>
        <a:ext cx="911145" cy="911145"/>
      </dsp:txXfrm>
    </dsp:sp>
    <dsp:sp modelId="{4BB69CE3-65F9-4C86-992D-B7E9B935CC0E}">
      <dsp:nvSpPr>
        <dsp:cNvPr id="0" name=""/>
        <dsp:cNvSpPr/>
      </dsp:nvSpPr>
      <dsp:spPr>
        <a:xfrm>
          <a:off x="4606676" y="2309466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91395" y="2314377"/>
        <a:ext cx="19444" cy="19444"/>
      </dsp:txXfrm>
    </dsp:sp>
    <dsp:sp modelId="{620A35DE-BFAE-47F5-934A-32E82A9FC50D}">
      <dsp:nvSpPr>
        <dsp:cNvPr id="0" name=""/>
        <dsp:cNvSpPr/>
      </dsp:nvSpPr>
      <dsp:spPr>
        <a:xfrm>
          <a:off x="4995558" y="1679823"/>
          <a:ext cx="1288553" cy="12885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/>
            <a:t>用</a:t>
          </a:r>
          <a:endParaRPr lang="en-US" sz="6000" kern="1200" dirty="0"/>
        </a:p>
      </dsp:txBody>
      <dsp:txXfrm>
        <a:off x="5184262" y="1868527"/>
        <a:ext cx="911145" cy="911145"/>
      </dsp:txXfrm>
    </dsp:sp>
    <dsp:sp modelId="{A9435E9B-1D67-44FD-ACBD-C1CC5CAA4341}">
      <dsp:nvSpPr>
        <dsp:cNvPr id="0" name=""/>
        <dsp:cNvSpPr/>
      </dsp:nvSpPr>
      <dsp:spPr>
        <a:xfrm rot="5400000">
          <a:off x="3767959" y="3148183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52677" y="3153095"/>
        <a:ext cx="19444" cy="19444"/>
      </dsp:txXfrm>
    </dsp:sp>
    <dsp:sp modelId="{6E1CCB6B-4682-4B60-B46B-F82FBA258C32}">
      <dsp:nvSpPr>
        <dsp:cNvPr id="0" name=""/>
        <dsp:cNvSpPr/>
      </dsp:nvSpPr>
      <dsp:spPr>
        <a:xfrm>
          <a:off x="3318123" y="3357258"/>
          <a:ext cx="1288553" cy="12885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/>
            <a:t>应</a:t>
          </a:r>
          <a:endParaRPr lang="en-US" sz="6000" kern="1200" dirty="0"/>
        </a:p>
      </dsp:txBody>
      <dsp:txXfrm>
        <a:off x="3506827" y="3545962"/>
        <a:ext cx="911145" cy="911145"/>
      </dsp:txXfrm>
    </dsp:sp>
    <dsp:sp modelId="{458E35E2-D322-463A-901C-F15F92B7E1B9}">
      <dsp:nvSpPr>
        <dsp:cNvPr id="0" name=""/>
        <dsp:cNvSpPr/>
      </dsp:nvSpPr>
      <dsp:spPr>
        <a:xfrm rot="10800000">
          <a:off x="2929241" y="2309466"/>
          <a:ext cx="38888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88881" y="146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13960" y="2314377"/>
        <a:ext cx="19444" cy="19444"/>
      </dsp:txXfrm>
    </dsp:sp>
    <dsp:sp modelId="{12F317A0-F031-455C-96E7-6A89C4D8C25D}">
      <dsp:nvSpPr>
        <dsp:cNvPr id="0" name=""/>
        <dsp:cNvSpPr/>
      </dsp:nvSpPr>
      <dsp:spPr>
        <a:xfrm>
          <a:off x="1640687" y="1679823"/>
          <a:ext cx="1288553" cy="12885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000" kern="1200" dirty="0" smtClean="0"/>
            <a:t>招</a:t>
          </a:r>
          <a:endParaRPr lang="en-US" sz="6000" kern="1200" dirty="0"/>
        </a:p>
      </dsp:txBody>
      <dsp:txXfrm>
        <a:off x="1829391" y="1868527"/>
        <a:ext cx="911145" cy="9111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A83CE-19FF-4902-9EAF-A3053F2D2631}">
      <dsp:nvSpPr>
        <dsp:cNvPr id="0" name=""/>
        <dsp:cNvSpPr/>
      </dsp:nvSpPr>
      <dsp:spPr>
        <a:xfrm>
          <a:off x="1973857" y="2200935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b="1" kern="1200" dirty="0" smtClean="0"/>
            <a:t>工</a:t>
          </a:r>
          <a:endParaRPr lang="en-US" sz="3700" b="1" kern="1200" dirty="0"/>
        </a:p>
      </dsp:txBody>
      <dsp:txXfrm>
        <a:off x="1994214" y="2221292"/>
        <a:ext cx="1349340" cy="654313"/>
      </dsp:txXfrm>
    </dsp:sp>
    <dsp:sp modelId="{04D784DF-BCF6-4886-A97C-B1C4F0EE8D02}">
      <dsp:nvSpPr>
        <dsp:cNvPr id="0" name=""/>
        <dsp:cNvSpPr/>
      </dsp:nvSpPr>
      <dsp:spPr>
        <a:xfrm rot="17051759">
          <a:off x="2508293" y="1439175"/>
          <a:ext cx="2267260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2267260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585241" y="1392755"/>
        <a:ext cx="113363" cy="113363"/>
      </dsp:txXfrm>
    </dsp:sp>
    <dsp:sp modelId="{1857792E-DF10-4A7F-AEB6-F27CF7A718BE}">
      <dsp:nvSpPr>
        <dsp:cNvPr id="0" name=""/>
        <dsp:cNvSpPr/>
      </dsp:nvSpPr>
      <dsp:spPr>
        <a:xfrm>
          <a:off x="3919934" y="2911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3940291" y="23268"/>
        <a:ext cx="1349340" cy="654313"/>
      </dsp:txXfrm>
    </dsp:sp>
    <dsp:sp modelId="{D4FF7663-46E2-47D1-A046-99AA521D46B6}">
      <dsp:nvSpPr>
        <dsp:cNvPr id="0" name=""/>
        <dsp:cNvSpPr/>
      </dsp:nvSpPr>
      <dsp:spPr>
        <a:xfrm>
          <a:off x="5309989" y="340163"/>
          <a:ext cx="556021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556021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4099" y="336524"/>
        <a:ext cx="27801" cy="27801"/>
      </dsp:txXfrm>
    </dsp:sp>
    <dsp:sp modelId="{EB3F43EF-FF66-41DF-92AE-E8DB4907EFA5}">
      <dsp:nvSpPr>
        <dsp:cNvPr id="0" name=""/>
        <dsp:cNvSpPr/>
      </dsp:nvSpPr>
      <dsp:spPr>
        <a:xfrm>
          <a:off x="5866010" y="2911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5886367" y="23268"/>
        <a:ext cx="1349340" cy="654313"/>
      </dsp:txXfrm>
    </dsp:sp>
    <dsp:sp modelId="{356E8956-F91D-4055-A547-A8BAF35CA2D4}">
      <dsp:nvSpPr>
        <dsp:cNvPr id="0" name=""/>
        <dsp:cNvSpPr/>
      </dsp:nvSpPr>
      <dsp:spPr>
        <a:xfrm>
          <a:off x="7256065" y="340163"/>
          <a:ext cx="556021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556021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20176" y="336524"/>
        <a:ext cx="27801" cy="27801"/>
      </dsp:txXfrm>
    </dsp:sp>
    <dsp:sp modelId="{F0B61BE8-C11D-4A5F-BEE5-B3DB82EA5339}">
      <dsp:nvSpPr>
        <dsp:cNvPr id="0" name=""/>
        <dsp:cNvSpPr/>
      </dsp:nvSpPr>
      <dsp:spPr>
        <a:xfrm>
          <a:off x="7812087" y="2911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7832444" y="23268"/>
        <a:ext cx="1349340" cy="654313"/>
      </dsp:txXfrm>
    </dsp:sp>
    <dsp:sp modelId="{FDE6FC2E-8B60-45A3-854C-0A148AF3264C}">
      <dsp:nvSpPr>
        <dsp:cNvPr id="0" name=""/>
        <dsp:cNvSpPr/>
      </dsp:nvSpPr>
      <dsp:spPr>
        <a:xfrm rot="17500715">
          <a:off x="2889321" y="1838816"/>
          <a:ext cx="1505204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1505204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4293" y="1811447"/>
        <a:ext cx="75260" cy="75260"/>
      </dsp:txXfrm>
    </dsp:sp>
    <dsp:sp modelId="{983D72D2-46B1-4289-9839-1686837085BF}">
      <dsp:nvSpPr>
        <dsp:cNvPr id="0" name=""/>
        <dsp:cNvSpPr/>
      </dsp:nvSpPr>
      <dsp:spPr>
        <a:xfrm>
          <a:off x="3919934" y="802192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3940291" y="822549"/>
        <a:ext cx="1349340" cy="654313"/>
      </dsp:txXfrm>
    </dsp:sp>
    <dsp:sp modelId="{6B3EF953-4957-4CFE-A05E-42B2783AA19D}">
      <dsp:nvSpPr>
        <dsp:cNvPr id="0" name=""/>
        <dsp:cNvSpPr/>
      </dsp:nvSpPr>
      <dsp:spPr>
        <a:xfrm rot="18770822">
          <a:off x="3233109" y="2238457"/>
          <a:ext cx="817627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817627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1482" y="2228277"/>
        <a:ext cx="40881" cy="40881"/>
      </dsp:txXfrm>
    </dsp:sp>
    <dsp:sp modelId="{4C78C22C-C7BD-41F4-A77E-9B65B16C391A}">
      <dsp:nvSpPr>
        <dsp:cNvPr id="0" name=""/>
        <dsp:cNvSpPr/>
      </dsp:nvSpPr>
      <dsp:spPr>
        <a:xfrm>
          <a:off x="3919934" y="1601474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3940291" y="1621831"/>
        <a:ext cx="1349340" cy="654313"/>
      </dsp:txXfrm>
    </dsp:sp>
    <dsp:sp modelId="{2F39E89A-D960-4E32-8D2F-17A556DBF0F3}">
      <dsp:nvSpPr>
        <dsp:cNvPr id="0" name=""/>
        <dsp:cNvSpPr/>
      </dsp:nvSpPr>
      <dsp:spPr>
        <a:xfrm rot="19457599">
          <a:off x="5245628" y="1738906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0881" y="1732049"/>
        <a:ext cx="34237" cy="34237"/>
      </dsp:txXfrm>
    </dsp:sp>
    <dsp:sp modelId="{EFE55E99-9A06-40C5-A61E-336B3887AACF}">
      <dsp:nvSpPr>
        <dsp:cNvPr id="0" name=""/>
        <dsp:cNvSpPr/>
      </dsp:nvSpPr>
      <dsp:spPr>
        <a:xfrm>
          <a:off x="5866010" y="1201833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5886367" y="1222190"/>
        <a:ext cx="1349340" cy="654313"/>
      </dsp:txXfrm>
    </dsp:sp>
    <dsp:sp modelId="{DC99F473-62DB-4080-BF09-AEC6452BC370}">
      <dsp:nvSpPr>
        <dsp:cNvPr id="0" name=""/>
        <dsp:cNvSpPr/>
      </dsp:nvSpPr>
      <dsp:spPr>
        <a:xfrm rot="2142401">
          <a:off x="5245628" y="2138547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0881" y="2131689"/>
        <a:ext cx="34237" cy="34237"/>
      </dsp:txXfrm>
    </dsp:sp>
    <dsp:sp modelId="{D84A7812-2334-4AF0-B222-2C66A3830BCE}">
      <dsp:nvSpPr>
        <dsp:cNvPr id="0" name=""/>
        <dsp:cNvSpPr/>
      </dsp:nvSpPr>
      <dsp:spPr>
        <a:xfrm>
          <a:off x="5866010" y="2001115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5886367" y="2021472"/>
        <a:ext cx="1349340" cy="654313"/>
      </dsp:txXfrm>
    </dsp:sp>
    <dsp:sp modelId="{9B0CA228-363B-4062-915E-1F1C5F61C27F}">
      <dsp:nvSpPr>
        <dsp:cNvPr id="0" name=""/>
        <dsp:cNvSpPr/>
      </dsp:nvSpPr>
      <dsp:spPr>
        <a:xfrm rot="19457599">
          <a:off x="7191705" y="2138547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6957" y="2131689"/>
        <a:ext cx="34237" cy="34237"/>
      </dsp:txXfrm>
    </dsp:sp>
    <dsp:sp modelId="{17EC4E11-4DB9-41C9-B287-344723E4641C}">
      <dsp:nvSpPr>
        <dsp:cNvPr id="0" name=""/>
        <dsp:cNvSpPr/>
      </dsp:nvSpPr>
      <dsp:spPr>
        <a:xfrm>
          <a:off x="7812087" y="1601474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7832444" y="1621831"/>
        <a:ext cx="1349340" cy="654313"/>
      </dsp:txXfrm>
    </dsp:sp>
    <dsp:sp modelId="{551C0937-9FCF-45DF-8642-089E0BAF6ABD}">
      <dsp:nvSpPr>
        <dsp:cNvPr id="0" name=""/>
        <dsp:cNvSpPr/>
      </dsp:nvSpPr>
      <dsp:spPr>
        <a:xfrm rot="2142401">
          <a:off x="7191705" y="2538187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6957" y="2531330"/>
        <a:ext cx="34237" cy="34237"/>
      </dsp:txXfrm>
    </dsp:sp>
    <dsp:sp modelId="{D989AD77-E242-4AB3-BEA1-3DB9A55E2153}">
      <dsp:nvSpPr>
        <dsp:cNvPr id="0" name=""/>
        <dsp:cNvSpPr/>
      </dsp:nvSpPr>
      <dsp:spPr>
        <a:xfrm>
          <a:off x="7812087" y="2400755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</a:p>
      </dsp:txBody>
      <dsp:txXfrm>
        <a:off x="7832444" y="2421112"/>
        <a:ext cx="1349340" cy="654313"/>
      </dsp:txXfrm>
    </dsp:sp>
    <dsp:sp modelId="{DEF377DD-3B74-43E6-9FB8-EC2D7A78F40C}">
      <dsp:nvSpPr>
        <dsp:cNvPr id="0" name=""/>
        <dsp:cNvSpPr/>
      </dsp:nvSpPr>
      <dsp:spPr>
        <a:xfrm rot="2829178">
          <a:off x="3233109" y="2837918"/>
          <a:ext cx="817627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817627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1482" y="2827738"/>
        <a:ext cx="40881" cy="40881"/>
      </dsp:txXfrm>
    </dsp:sp>
    <dsp:sp modelId="{67F8089B-7DBF-4986-A4E2-AE4DC2882586}">
      <dsp:nvSpPr>
        <dsp:cNvPr id="0" name=""/>
        <dsp:cNvSpPr/>
      </dsp:nvSpPr>
      <dsp:spPr>
        <a:xfrm>
          <a:off x="3919934" y="2800396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3940291" y="2820753"/>
        <a:ext cx="1349340" cy="654313"/>
      </dsp:txXfrm>
    </dsp:sp>
    <dsp:sp modelId="{8BC22307-F2AE-4D8F-B18E-FA6C2B11F875}">
      <dsp:nvSpPr>
        <dsp:cNvPr id="0" name=""/>
        <dsp:cNvSpPr/>
      </dsp:nvSpPr>
      <dsp:spPr>
        <a:xfrm>
          <a:off x="5309989" y="3137648"/>
          <a:ext cx="556021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556021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4099" y="3134009"/>
        <a:ext cx="27801" cy="27801"/>
      </dsp:txXfrm>
    </dsp:sp>
    <dsp:sp modelId="{6F75DA3C-744B-4967-981A-0493C872B01A}">
      <dsp:nvSpPr>
        <dsp:cNvPr id="0" name=""/>
        <dsp:cNvSpPr/>
      </dsp:nvSpPr>
      <dsp:spPr>
        <a:xfrm>
          <a:off x="5866010" y="2800396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5886367" y="2820753"/>
        <a:ext cx="1349340" cy="654313"/>
      </dsp:txXfrm>
    </dsp:sp>
    <dsp:sp modelId="{E93326A4-BED6-41C6-94F9-A8F01F786244}">
      <dsp:nvSpPr>
        <dsp:cNvPr id="0" name=""/>
        <dsp:cNvSpPr/>
      </dsp:nvSpPr>
      <dsp:spPr>
        <a:xfrm rot="4099285">
          <a:off x="2889321" y="3237559"/>
          <a:ext cx="1505204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1505204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04293" y="3210190"/>
        <a:ext cx="75260" cy="75260"/>
      </dsp:txXfrm>
    </dsp:sp>
    <dsp:sp modelId="{1353D88D-9E4D-49BB-8ED2-A6BAFEA1D098}">
      <dsp:nvSpPr>
        <dsp:cNvPr id="0" name=""/>
        <dsp:cNvSpPr/>
      </dsp:nvSpPr>
      <dsp:spPr>
        <a:xfrm>
          <a:off x="3919934" y="3599677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3940291" y="3620034"/>
        <a:ext cx="1349340" cy="654313"/>
      </dsp:txXfrm>
    </dsp:sp>
    <dsp:sp modelId="{E8B60F0F-0EDA-4AD1-8DE0-44A1BFDD4A24}">
      <dsp:nvSpPr>
        <dsp:cNvPr id="0" name=""/>
        <dsp:cNvSpPr/>
      </dsp:nvSpPr>
      <dsp:spPr>
        <a:xfrm rot="4548241">
          <a:off x="2508293" y="3637199"/>
          <a:ext cx="2267260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2267260" y="102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585241" y="3590779"/>
        <a:ext cx="113363" cy="113363"/>
      </dsp:txXfrm>
    </dsp:sp>
    <dsp:sp modelId="{EDBEAF8C-9C6F-45BF-AB38-F8FA9EB7CE68}">
      <dsp:nvSpPr>
        <dsp:cNvPr id="0" name=""/>
        <dsp:cNvSpPr/>
      </dsp:nvSpPr>
      <dsp:spPr>
        <a:xfrm>
          <a:off x="3919934" y="4398959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3940291" y="4419316"/>
        <a:ext cx="1349340" cy="654313"/>
      </dsp:txXfrm>
    </dsp:sp>
    <dsp:sp modelId="{54D9F660-4687-4F76-9DB7-086ABD19B58E}">
      <dsp:nvSpPr>
        <dsp:cNvPr id="0" name=""/>
        <dsp:cNvSpPr/>
      </dsp:nvSpPr>
      <dsp:spPr>
        <a:xfrm rot="18770822">
          <a:off x="5179186" y="4436481"/>
          <a:ext cx="817627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817627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7559" y="4426301"/>
        <a:ext cx="40881" cy="40881"/>
      </dsp:txXfrm>
    </dsp:sp>
    <dsp:sp modelId="{3EFA21C2-99A8-4567-A683-06079A43FEA2}">
      <dsp:nvSpPr>
        <dsp:cNvPr id="0" name=""/>
        <dsp:cNvSpPr/>
      </dsp:nvSpPr>
      <dsp:spPr>
        <a:xfrm>
          <a:off x="5866010" y="3799498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5886367" y="3819855"/>
        <a:ext cx="1349340" cy="654313"/>
      </dsp:txXfrm>
    </dsp:sp>
    <dsp:sp modelId="{5DC64148-D9CF-4A14-A458-83AA89F4D2E9}">
      <dsp:nvSpPr>
        <dsp:cNvPr id="0" name=""/>
        <dsp:cNvSpPr/>
      </dsp:nvSpPr>
      <dsp:spPr>
        <a:xfrm>
          <a:off x="7256065" y="4136750"/>
          <a:ext cx="556021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556021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20176" y="4133111"/>
        <a:ext cx="27801" cy="27801"/>
      </dsp:txXfrm>
    </dsp:sp>
    <dsp:sp modelId="{1C7BACD5-5E4D-4F66-A255-E2B960077292}">
      <dsp:nvSpPr>
        <dsp:cNvPr id="0" name=""/>
        <dsp:cNvSpPr/>
      </dsp:nvSpPr>
      <dsp:spPr>
        <a:xfrm>
          <a:off x="7812087" y="3799498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7832444" y="3819855"/>
        <a:ext cx="1349340" cy="654313"/>
      </dsp:txXfrm>
    </dsp:sp>
    <dsp:sp modelId="{0590D674-42C9-4040-A839-158776D5F37F}">
      <dsp:nvSpPr>
        <dsp:cNvPr id="0" name=""/>
        <dsp:cNvSpPr/>
      </dsp:nvSpPr>
      <dsp:spPr>
        <a:xfrm rot="2829178">
          <a:off x="5179186" y="5035942"/>
          <a:ext cx="817627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817627" y="1026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7559" y="5025762"/>
        <a:ext cx="40881" cy="40881"/>
      </dsp:txXfrm>
    </dsp:sp>
    <dsp:sp modelId="{C2FEDA21-CF96-43E6-BA8B-2F91916B43A2}">
      <dsp:nvSpPr>
        <dsp:cNvPr id="0" name=""/>
        <dsp:cNvSpPr/>
      </dsp:nvSpPr>
      <dsp:spPr>
        <a:xfrm>
          <a:off x="5866010" y="4998420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5886367" y="5018777"/>
        <a:ext cx="1349340" cy="654313"/>
      </dsp:txXfrm>
    </dsp:sp>
    <dsp:sp modelId="{787CE904-80B4-4CA9-B7C1-6D8EA850E59A}">
      <dsp:nvSpPr>
        <dsp:cNvPr id="0" name=""/>
        <dsp:cNvSpPr/>
      </dsp:nvSpPr>
      <dsp:spPr>
        <a:xfrm rot="19457599">
          <a:off x="7191705" y="5135852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6957" y="5128995"/>
        <a:ext cx="34237" cy="34237"/>
      </dsp:txXfrm>
    </dsp:sp>
    <dsp:sp modelId="{8BE86FA9-9D65-42E6-B230-BE7D7BCB9724}">
      <dsp:nvSpPr>
        <dsp:cNvPr id="0" name=""/>
        <dsp:cNvSpPr/>
      </dsp:nvSpPr>
      <dsp:spPr>
        <a:xfrm>
          <a:off x="7812087" y="4598779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7832444" y="4619136"/>
        <a:ext cx="1349340" cy="654313"/>
      </dsp:txXfrm>
    </dsp:sp>
    <dsp:sp modelId="{2650BB5F-4072-4CB7-9EEB-9B48A464D9AB}">
      <dsp:nvSpPr>
        <dsp:cNvPr id="0" name=""/>
        <dsp:cNvSpPr/>
      </dsp:nvSpPr>
      <dsp:spPr>
        <a:xfrm rot="2142401">
          <a:off x="7191705" y="5535493"/>
          <a:ext cx="684743" cy="20522"/>
        </a:xfrm>
        <a:custGeom>
          <a:avLst/>
          <a:gdLst/>
          <a:ahLst/>
          <a:cxnLst/>
          <a:rect l="0" t="0" r="0" b="0"/>
          <a:pathLst>
            <a:path>
              <a:moveTo>
                <a:pt x="0" y="10261"/>
              </a:moveTo>
              <a:lnTo>
                <a:pt x="684743" y="102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16957" y="5528635"/>
        <a:ext cx="34237" cy="34237"/>
      </dsp:txXfrm>
    </dsp:sp>
    <dsp:sp modelId="{3E0E26B7-ECAA-4878-A704-EB7A868AEA73}">
      <dsp:nvSpPr>
        <dsp:cNvPr id="0" name=""/>
        <dsp:cNvSpPr/>
      </dsp:nvSpPr>
      <dsp:spPr>
        <a:xfrm>
          <a:off x="7812087" y="5398061"/>
          <a:ext cx="1390054" cy="69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_____</a:t>
          </a:r>
          <a:endParaRPr lang="en-US" sz="3700" kern="1200" dirty="0"/>
        </a:p>
      </dsp:txBody>
      <dsp:txXfrm>
        <a:off x="7832444" y="5418418"/>
        <a:ext cx="1349340" cy="654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11/20/13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11/20/13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1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1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646566"/>
            <a:ext cx="299336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4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0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7" y="781399"/>
            <a:ext cx="6433397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4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2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1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1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2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1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3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6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2" y="724620"/>
            <a:ext cx="531898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20"/>
            <a:ext cx="5318980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1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4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3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9"/>
            <a:ext cx="4114800" cy="338161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4" y="533400"/>
            <a:ext cx="2971801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1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4" y="1013591"/>
            <a:ext cx="2971801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9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3" y="304801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0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pic>
        <p:nvPicPr>
          <p:cNvPr id="8" name="Picture 2" descr="http://www.bu.edu/nassr-2013/files/2012/08/logo.gif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50336" y="1139511"/>
            <a:ext cx="641664" cy="641664"/>
          </a:xfrm>
          <a:prstGeom prst="rect">
            <a:avLst/>
          </a:prstGeom>
          <a:noFill/>
        </p:spPr>
      </p:pic>
      <p:pic>
        <p:nvPicPr>
          <p:cNvPr id="9" name="Picture 53" descr="http://confucius.umn.edu/images/startalk_logo_4web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10910209" y="2420881"/>
            <a:ext cx="1925392" cy="638192"/>
          </a:xfrm>
          <a:prstGeom prst="rect">
            <a:avLst/>
          </a:prstGeom>
          <a:noFill/>
        </p:spPr>
      </p:pic>
      <p:pic>
        <p:nvPicPr>
          <p:cNvPr id="10" name="Picture 9" descr="大学组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5400000">
            <a:off x="11271774" y="3973753"/>
            <a:ext cx="1198610" cy="64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1498" y="875211"/>
            <a:ext cx="9078686" cy="205304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Day 1 Activity </a:t>
            </a:r>
            <a:r>
              <a:rPr lang="en-US" altLang="zh-CN" sz="4000" b="1" dirty="0" smtClean="0"/>
              <a:t>4.1</a:t>
            </a:r>
            <a:endParaRPr lang="en-US" sz="4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23408" y="3733800"/>
            <a:ext cx="5216014" cy="914400"/>
          </a:xfrm>
        </p:spPr>
        <p:txBody>
          <a:bodyPr anchor="ctr"/>
          <a:lstStyle/>
          <a:p>
            <a:pPr algn="ctr"/>
            <a:r>
              <a:rPr lang="en-US" altLang="zh-CN" dirty="0" smtClean="0"/>
              <a:t>Lexical</a:t>
            </a:r>
            <a:r>
              <a:rPr lang="en-US" dirty="0" smtClean="0"/>
              <a:t>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9963755"/>
              </p:ext>
            </p:extLst>
          </p:nvPr>
        </p:nvGraphicFramePr>
        <p:xfrm>
          <a:off x="406400" y="762000"/>
          <a:ext cx="11176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5"/>
          <p:cNvSpPr txBox="1">
            <a:spLocks/>
          </p:cNvSpPr>
          <p:nvPr/>
        </p:nvSpPr>
        <p:spPr>
          <a:xfrm>
            <a:off x="0" y="0"/>
            <a:ext cx="12192000" cy="990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400" dirty="0" smtClean="0"/>
              <a:t>Lexical Map</a:t>
            </a:r>
            <a:r>
              <a:rPr lang="en-US" sz="4400" dirty="0" smtClean="0"/>
              <a:t> Worksheet (5)</a:t>
            </a:r>
            <a:endParaRPr lang="en-US" sz="44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1026248"/>
              </p:ext>
            </p:extLst>
          </p:nvPr>
        </p:nvGraphicFramePr>
        <p:xfrm>
          <a:off x="406400" y="762000"/>
          <a:ext cx="11176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5"/>
          <p:cNvSpPr txBox="1">
            <a:spLocks/>
          </p:cNvSpPr>
          <p:nvPr/>
        </p:nvSpPr>
        <p:spPr>
          <a:xfrm>
            <a:off x="0" y="0"/>
            <a:ext cx="12192000" cy="990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400" dirty="0" smtClean="0"/>
              <a:t>Lexical Map</a:t>
            </a:r>
            <a:r>
              <a:rPr lang="en-US" sz="4400" dirty="0" smtClean="0"/>
              <a:t> Worksheet (5)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80935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A83CE-19FF-4902-9EAF-A3053F2D2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65A83CE-19FF-4902-9EAF-A3053F2D2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65A83CE-19FF-4902-9EAF-A3053F2D2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784DF-BCF6-4886-A97C-B1C4F0EE8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4D784DF-BCF6-4886-A97C-B1C4F0EE8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4D784DF-BCF6-4886-A97C-B1C4F0EE8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57792E-DF10-4A7F-AEB6-F27CF7A71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1857792E-DF10-4A7F-AEB6-F27CF7A71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1857792E-DF10-4A7F-AEB6-F27CF7A71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E6FC2E-8B60-45A3-854C-0A148AF32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FDE6FC2E-8B60-45A3-854C-0A148AF32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FDE6FC2E-8B60-45A3-854C-0A148AF32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3D72D2-46B1-4289-9839-168683708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83D72D2-46B1-4289-9839-168683708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83D72D2-46B1-4289-9839-168683708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3EF953-4957-4CFE-A05E-42B2783AA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6B3EF953-4957-4CFE-A05E-42B2783AA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6B3EF953-4957-4CFE-A05E-42B2783AA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8C22C-C7BD-41F4-A77E-9B65B16C3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C78C22C-C7BD-41F4-A77E-9B65B16C3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C78C22C-C7BD-41F4-A77E-9B65B16C3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377DD-3B74-43E6-9FB8-EC2D7A78F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DEF377DD-3B74-43E6-9FB8-EC2D7A78F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EF377DD-3B74-43E6-9FB8-EC2D7A78F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8089B-7DBF-4986-A4E2-AE4DC2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7F8089B-7DBF-4986-A4E2-AE4DC2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7F8089B-7DBF-4986-A4E2-AE4DC2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3326A4-BED6-41C6-94F9-A8F01F786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E93326A4-BED6-41C6-94F9-A8F01F786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93326A4-BED6-41C6-94F9-A8F01F786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53D88D-9E4D-49BB-8ED2-A6BAFEA1D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353D88D-9E4D-49BB-8ED2-A6BAFEA1D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353D88D-9E4D-49BB-8ED2-A6BAFEA1D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B60F0F-0EDA-4AD1-8DE0-44A1BFDD4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E8B60F0F-0EDA-4AD1-8DE0-44A1BFDD4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8B60F0F-0EDA-4AD1-8DE0-44A1BFDD4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EAF8C-9C6F-45BF-AB38-F8FA9EB7C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DBEAF8C-9C6F-45BF-AB38-F8FA9EB7C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DBEAF8C-9C6F-45BF-AB38-F8FA9EB7C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FF7663-46E2-47D1-A046-99AA521D4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4FF7663-46E2-47D1-A046-99AA521D4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4FF7663-46E2-47D1-A046-99AA521D4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3F43EF-FF66-41DF-92AE-E8DB4907E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B3F43EF-FF66-41DF-92AE-E8DB4907E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B3F43EF-FF66-41DF-92AE-E8DB4907E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9E89A-D960-4E32-8D2F-17A556DB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9E89A-D960-4E32-8D2F-17A556DB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9E89A-D960-4E32-8D2F-17A556DB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55E99-9A06-40C5-A61E-336B3887A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FE55E99-9A06-40C5-A61E-336B3887A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EFE55E99-9A06-40C5-A61E-336B3887A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99F473-62DB-4080-BF09-AEC6452B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DC99F473-62DB-4080-BF09-AEC6452B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C99F473-62DB-4080-BF09-AEC6452B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A7812-2334-4AF0-B222-2C66A3830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84A7812-2334-4AF0-B222-2C66A3830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D84A7812-2334-4AF0-B222-2C66A3830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C22307-F2AE-4D8F-B18E-FA6C2B11F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8BC22307-F2AE-4D8F-B18E-FA6C2B11F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8BC22307-F2AE-4D8F-B18E-FA6C2B11F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75DA3C-744B-4967-981A-0493C872B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F75DA3C-744B-4967-981A-0493C872B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6F75DA3C-744B-4967-981A-0493C872B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D9F660-4687-4F76-9DB7-086ABD19B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54D9F660-4687-4F76-9DB7-086ABD19B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54D9F660-4687-4F76-9DB7-086ABD19B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FA21C2-99A8-4567-A683-06079A43F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EFA21C2-99A8-4567-A683-06079A43F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3EFA21C2-99A8-4567-A683-06079A43F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0D674-42C9-4040-A839-158776D5F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590D674-42C9-4040-A839-158776D5F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590D674-42C9-4040-A839-158776D5F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EDA21-CF96-43E6-BA8B-2F91916B4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C2FEDA21-CF96-43E6-BA8B-2F91916B4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C2FEDA21-CF96-43E6-BA8B-2F91916B4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6E8956-F91D-4055-A547-A8BAF35CA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356E8956-F91D-4055-A547-A8BAF35CA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356E8956-F91D-4055-A547-A8BAF35CA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61BE8-C11D-4A5F-BEE5-B3DB82EA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F0B61BE8-C11D-4A5F-BEE5-B3DB82EA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F0B61BE8-C11D-4A5F-BEE5-B3DB82EA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0CA228-363B-4062-915E-1F1C5F61C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B0CA228-363B-4062-915E-1F1C5F61C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B0CA228-363B-4062-915E-1F1C5F61C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EC4E11-4DB9-41C9-B287-344723E46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17EC4E11-4DB9-41C9-B287-344723E46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17EC4E11-4DB9-41C9-B287-344723E46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1C0937-9FCF-45DF-8642-089E0BAF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551C0937-9FCF-45DF-8642-089E0BAF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551C0937-9FCF-45DF-8642-089E0BAF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89AD77-E242-4AB3-BEA1-3DB9A55E2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D989AD77-E242-4AB3-BEA1-3DB9A55E2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D989AD77-E242-4AB3-BEA1-3DB9A55E2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C64148-D9CF-4A14-A458-83AA89F4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5DC64148-D9CF-4A14-A458-83AA89F4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5DC64148-D9CF-4A14-A458-83AA89F4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7BACD5-5E4D-4F66-A255-E2B960077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1C7BACD5-5E4D-4F66-A255-E2B960077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1C7BACD5-5E4D-4F66-A255-E2B960077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7CE904-80B4-4CA9-B7C1-6D8EA850E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787CE904-80B4-4CA9-B7C1-6D8EA850E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">
                                            <p:graphicEl>
                                              <a:dgm id="{787CE904-80B4-4CA9-B7C1-6D8EA850E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86FA9-9D65-42E6-B230-BE7D7BCB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">
                                            <p:graphicEl>
                                              <a:dgm id="{8BE86FA9-9D65-42E6-B230-BE7D7BCB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8BE86FA9-9D65-42E6-B230-BE7D7BCB9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50BB5F-4072-4CB7-9EEB-9B48A464D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2650BB5F-4072-4CB7-9EEB-9B48A464D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2650BB5F-4072-4CB7-9EEB-9B48A464D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0E26B7-ECAA-4878-A704-EB7A868AE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3E0E26B7-ECAA-4878-A704-EB7A868AE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3E0E26B7-ECAA-4878-A704-EB7A868AE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4445907"/>
              </p:ext>
            </p:extLst>
          </p:nvPr>
        </p:nvGraphicFramePr>
        <p:xfrm>
          <a:off x="406400" y="990600"/>
          <a:ext cx="1076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5"/>
          <p:cNvSpPr txBox="1">
            <a:spLocks/>
          </p:cNvSpPr>
          <p:nvPr/>
        </p:nvSpPr>
        <p:spPr>
          <a:xfrm>
            <a:off x="0" y="0"/>
            <a:ext cx="12192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Lexical Map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Worksheet (1)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001" y="5262940"/>
            <a:ext cx="3225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Hints: 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already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go through/pass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manager/ director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often/ frequently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economy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0024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5493886"/>
              </p:ext>
            </p:extLst>
          </p:nvPr>
        </p:nvGraphicFramePr>
        <p:xfrm>
          <a:off x="406400" y="990600"/>
          <a:ext cx="1076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90001" y="5262940"/>
            <a:ext cx="3225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Hints: 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already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go through/pass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manager/ director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often/ frequently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/>
              <a:t>  economy</a:t>
            </a:r>
            <a:endParaRPr lang="en-US" sz="2000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0" y="0"/>
            <a:ext cx="12192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Lexical Map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Worksheet (1)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A83CE-19FF-4902-9EAF-A3053F2D2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784DF-BCF6-4886-A97C-B1C4F0EE8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57792E-DF10-4A7F-AEB6-F27CF7A71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FF7663-46E2-47D1-A046-99AA521D4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3F43EF-FF66-41DF-92AE-E8DB4907E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6E8956-F91D-4055-A547-A8BAF35CA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61BE8-C11D-4A5F-BEE5-B3DB82EA5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E6FC2E-8B60-45A3-854C-0A148AF32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3D72D2-46B1-4289-9839-168683708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3EF953-4957-4CFE-A05E-42B2783AA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8C22C-C7BD-41F4-A77E-9B65B16C3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9E89A-D960-4E32-8D2F-17A556DB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55E99-9A06-40C5-A61E-336B3887A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99F473-62DB-4080-BF09-AEC6452BC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A7812-2334-4AF0-B222-2C66A3830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0CA228-363B-4062-915E-1F1C5F61C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EC4E11-4DB9-41C9-B287-344723E46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1C0937-9FCF-45DF-8642-089E0BAF6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89AD77-E242-4AB3-BEA1-3DB9A55E2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F377DD-3B74-43E6-9FB8-EC2D7A78F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8089B-7DBF-4986-A4E2-AE4DC2882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A83352-D764-449F-A11B-CE9ABFD85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B194D7-A7B3-4912-AC03-B9F09BC5D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3326A4-BED6-41C6-94F9-A8F01F786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53D88D-9E4D-49BB-8ED2-A6BAFEA1D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711200" y="15240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21600" y="4576497"/>
            <a:ext cx="4470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Hints: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to climb mountains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to register (a class)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to publish (in a newspaper or magazine)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to board a plane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lvl="0" algn="ctr">
              <a:defRPr/>
            </a:pPr>
            <a:r>
              <a:rPr lang="en-US" altLang="zh-CN" dirty="0" smtClean="0"/>
              <a:t>Lexical Map</a:t>
            </a:r>
            <a:r>
              <a:rPr lang="en-US" dirty="0" smtClean="0"/>
              <a:t> Worksheet (2)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8665802"/>
              </p:ext>
            </p:extLst>
          </p:nvPr>
        </p:nvGraphicFramePr>
        <p:xfrm>
          <a:off x="-711200" y="15240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21600" y="4539935"/>
            <a:ext cx="4470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Hints: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to climb mountains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to register (a class)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to publish (in a newspaper or magazine)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to board a plane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lvl="0" algn="ctr">
              <a:defRPr/>
            </a:pPr>
            <a:r>
              <a:rPr lang="en-US" altLang="zh-CN" dirty="0" smtClean="0"/>
              <a:t>Lexical Map</a:t>
            </a:r>
            <a:r>
              <a:rPr lang="en-US" dirty="0" smtClean="0"/>
              <a:t> Worksheet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522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841B0-05E5-444C-8E10-EA7866B0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89841B0-05E5-444C-8E10-EA7866B0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89841B0-05E5-444C-8E10-EA7866B0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64E3FB-162B-40E3-A6DC-29A528E5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164E3FB-162B-40E3-A6DC-29A528E5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164E3FB-162B-40E3-A6DC-29A528E5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0BEAB-247C-4DFB-A735-A34E0F97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970BEAB-247C-4DFB-A735-A34E0F97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970BEAB-247C-4DFB-A735-A34E0F97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69CE3-65F9-4C86-992D-B7E9B935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BB69CE3-65F9-4C86-992D-B7E9B935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BB69CE3-65F9-4C86-992D-B7E9B935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0A35DE-BFAE-47F5-934A-32E82A9F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20A35DE-BFAE-47F5-934A-32E82A9F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20A35DE-BFAE-47F5-934A-32E82A9F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35E9B-1D67-44FD-ACBD-C1CC5CAA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9435E9B-1D67-44FD-ACBD-C1CC5CAA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9435E9B-1D67-44FD-ACBD-C1CC5CAA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1CCB6B-4682-4B60-B46B-F82FBA25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E1CCB6B-4682-4B60-B46B-F82FBA25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E1CCB6B-4682-4B60-B46B-F82FBA25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35E2-D322-463A-901C-F15F92B7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58E35E2-D322-463A-901C-F15F92B7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58E35E2-D322-463A-901C-F15F92B7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317A0-F031-455C-96E7-6A89C4D8C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12F317A0-F031-455C-96E7-6A89C4D8C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2F317A0-F031-455C-96E7-6A89C4D8C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219201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99400" y="4919008"/>
            <a:ext cx="429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Hints: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altLang="zh-CN" sz="2400" dirty="0" smtClean="0"/>
              <a:t>whatever/whichever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to trust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to hold a post/position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qualified/ competent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lvl="0" algn="ctr">
              <a:defRPr/>
            </a:pPr>
            <a:r>
              <a:rPr lang="en-US" altLang="zh-CN" dirty="0" smtClean="0"/>
              <a:t>Lexical Map</a:t>
            </a:r>
            <a:r>
              <a:rPr lang="en-US" dirty="0" smtClean="0"/>
              <a:t> Worksheet (3)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3017670"/>
              </p:ext>
            </p:extLst>
          </p:nvPr>
        </p:nvGraphicFramePr>
        <p:xfrm>
          <a:off x="0" y="1219201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7200" y="4611233"/>
            <a:ext cx="538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Hints: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altLang="zh-CN" sz="2800" dirty="0" smtClean="0"/>
              <a:t>whatever/whichever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to trust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to hold a post/position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qualified/ competent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lvl="0" algn="ctr">
              <a:defRPr/>
            </a:pPr>
            <a:r>
              <a:rPr lang="en-US" altLang="zh-CN" dirty="0" smtClean="0"/>
              <a:t>Lexical Map</a:t>
            </a:r>
            <a:r>
              <a:rPr lang="en-US" dirty="0" smtClean="0"/>
              <a:t> Worksheet 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581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841B0-05E5-444C-8E10-EA7866B0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89841B0-05E5-444C-8E10-EA7866B0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89841B0-05E5-444C-8E10-EA7866B0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64E3FB-162B-40E3-A6DC-29A528E5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164E3FB-162B-40E3-A6DC-29A528E5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164E3FB-162B-40E3-A6DC-29A528E5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0BEAB-247C-4DFB-A735-A34E0F97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970BEAB-247C-4DFB-A735-A34E0F97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970BEAB-247C-4DFB-A735-A34E0F97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69CE3-65F9-4C86-992D-B7E9B935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BB69CE3-65F9-4C86-992D-B7E9B935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BB69CE3-65F9-4C86-992D-B7E9B935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0A35DE-BFAE-47F5-934A-32E82A9F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20A35DE-BFAE-47F5-934A-32E82A9F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20A35DE-BFAE-47F5-934A-32E82A9F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35E9B-1D67-44FD-ACBD-C1CC5CAA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9435E9B-1D67-44FD-ACBD-C1CC5CAA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9435E9B-1D67-44FD-ACBD-C1CC5CAA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1CCB6B-4682-4B60-B46B-F82FBA25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E1CCB6B-4682-4B60-B46B-F82FBA25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E1CCB6B-4682-4B60-B46B-F82FBA25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35E2-D322-463A-901C-F15F92B7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58E35E2-D322-463A-901C-F15F92B7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58E35E2-D322-463A-901C-F15F92B7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317A0-F031-455C-96E7-6A89C4D8C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12F317A0-F031-455C-96E7-6A89C4D8C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2F317A0-F031-455C-96E7-6A89C4D8C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A2864-E47B-4C26-9ABF-EBFC25B35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C6A2864-E47B-4C26-9ABF-EBFC25B35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C6A2864-E47B-4C26-9ABF-EBFC25B35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7D192-FC82-45B7-BDC4-859A0929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D3E7D192-FC82-45B7-BDC4-859A0929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D3E7D192-FC82-45B7-BDC4-859A0929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11430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02400" y="5042118"/>
            <a:ext cx="568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Hints: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to </a:t>
            </a:r>
            <a:r>
              <a:rPr lang="en-US" altLang="zh-CN" sz="2800" dirty="0" smtClean="0"/>
              <a:t>hire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hired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to accept a job offer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 anchor="ctr"/>
          <a:lstStyle/>
          <a:p>
            <a:pPr lvl="0" algn="ctr">
              <a:defRPr/>
            </a:pPr>
            <a:r>
              <a:rPr lang="en-US" altLang="zh-CN" dirty="0" smtClean="0"/>
              <a:t>Lexical Map</a:t>
            </a:r>
            <a:r>
              <a:rPr lang="en-US" dirty="0" smtClean="0"/>
              <a:t> Worksheet (4)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0445183"/>
              </p:ext>
            </p:extLst>
          </p:nvPr>
        </p:nvGraphicFramePr>
        <p:xfrm>
          <a:off x="304800" y="11430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02400" y="5042118"/>
            <a:ext cx="568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Hints: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to </a:t>
            </a:r>
            <a:r>
              <a:rPr lang="en-US" altLang="zh-CN" sz="2800" dirty="0" smtClean="0"/>
              <a:t>hire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hired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to accept a job offer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 anchor="ctr"/>
          <a:lstStyle/>
          <a:p>
            <a:pPr lvl="0" algn="ctr">
              <a:defRPr/>
            </a:pPr>
            <a:r>
              <a:rPr lang="en-US" altLang="zh-CN" dirty="0" smtClean="0"/>
              <a:t>Lexical Map</a:t>
            </a:r>
            <a:r>
              <a:rPr lang="en-US" dirty="0" smtClean="0"/>
              <a:t> Worksheet 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02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841B0-05E5-444C-8E10-EA7866B0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89841B0-05E5-444C-8E10-EA7866B0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89841B0-05E5-444C-8E10-EA7866B0D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64E3FB-162B-40E3-A6DC-29A528E5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164E3FB-162B-40E3-A6DC-29A528E5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164E3FB-162B-40E3-A6DC-29A528E5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0BEAB-247C-4DFB-A735-A34E0F97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970BEAB-247C-4DFB-A735-A34E0F97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970BEAB-247C-4DFB-A735-A34E0F97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69CE3-65F9-4C86-992D-B7E9B935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BB69CE3-65F9-4C86-992D-B7E9B935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BB69CE3-65F9-4C86-992D-B7E9B935C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0A35DE-BFAE-47F5-934A-32E82A9F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20A35DE-BFAE-47F5-934A-32E82A9F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20A35DE-BFAE-47F5-934A-32E82A9F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35E9B-1D67-44FD-ACBD-C1CC5CAA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9435E9B-1D67-44FD-ACBD-C1CC5CAA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9435E9B-1D67-44FD-ACBD-C1CC5CAA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1CCB6B-4682-4B60-B46B-F82FBA25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E1CCB6B-4682-4B60-B46B-F82FBA25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E1CCB6B-4682-4B60-B46B-F82FBA25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E35E2-D322-463A-901C-F15F92B7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58E35E2-D322-463A-901C-F15F92B7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58E35E2-D322-463A-901C-F15F92B7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317A0-F031-455C-96E7-6A89C4D8C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12F317A0-F031-455C-96E7-6A89C4D8C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2F317A0-F031-455C-96E7-6A89C4D8C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3">
      <a:majorFont>
        <a:latin typeface="Segoe Print"/>
        <a:ea typeface="楷体"/>
        <a:cs typeface=""/>
      </a:majorFont>
      <a:minorFont>
        <a:latin typeface="Segoe Print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325</Words>
  <Application>Microsoft Macintosh PowerPoint</Application>
  <PresentationFormat>Custom</PresentationFormat>
  <Paragraphs>148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TS103431377</vt:lpstr>
      <vt:lpstr>Day 1 Activity 4.1</vt:lpstr>
      <vt:lpstr>PowerPoint Presentation</vt:lpstr>
      <vt:lpstr>PowerPoint Presentation</vt:lpstr>
      <vt:lpstr>Lexical Map Worksheet (2)</vt:lpstr>
      <vt:lpstr>Lexical Map Worksheet (2)</vt:lpstr>
      <vt:lpstr>Lexical Map Worksheet (3)</vt:lpstr>
      <vt:lpstr>Lexical Map Worksheet (3)</vt:lpstr>
      <vt:lpstr>Lexical Map Worksheet (4)</vt:lpstr>
      <vt:lpstr>Lexical Map Worksheet (4)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2013-11-21T03:59:22Z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